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Override PartName="/ppt/diagrams/data13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70" r:id="rId8"/>
    <p:sldId id="265" r:id="rId9"/>
    <p:sldId id="261" r:id="rId10"/>
    <p:sldId id="262" r:id="rId11"/>
    <p:sldId id="263" r:id="rId12"/>
    <p:sldId id="266" r:id="rId13"/>
    <p:sldId id="271" r:id="rId14"/>
    <p:sldId id="272" r:id="rId15"/>
    <p:sldId id="273" r:id="rId16"/>
    <p:sldId id="274" r:id="rId17"/>
    <p:sldId id="267" r:id="rId18"/>
    <p:sldId id="275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6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A28296-9813-4CC1-835F-503EE95B8DCE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F7FE5970-1496-46BE-B277-4FB68651C91B}">
      <dgm:prSet/>
      <dgm:spPr/>
      <dgm:t>
        <a:bodyPr/>
        <a:lstStyle/>
        <a:p>
          <a:pPr rtl="0"/>
          <a:r>
            <a:rPr lang="en-US" b="1" baseline="0" dirty="0" smtClean="0"/>
            <a:t>Canyon Springs High School Business Academy Faculty</a:t>
          </a:r>
          <a:endParaRPr lang="en-US" dirty="0"/>
        </a:p>
      </dgm:t>
    </dgm:pt>
    <dgm:pt modelId="{0758EC67-812E-4225-BAA0-B10927E4178C}" type="parTrans" cxnId="{B7FE331C-79EE-4802-B387-61CC94C6FC55}">
      <dgm:prSet/>
      <dgm:spPr/>
      <dgm:t>
        <a:bodyPr/>
        <a:lstStyle/>
        <a:p>
          <a:endParaRPr lang="en-US"/>
        </a:p>
      </dgm:t>
    </dgm:pt>
    <dgm:pt modelId="{452AC411-B6F8-4E7D-8E5C-37D572B7003B}" type="sibTrans" cxnId="{B7FE331C-79EE-4802-B387-61CC94C6FC55}">
      <dgm:prSet/>
      <dgm:spPr/>
      <dgm:t>
        <a:bodyPr/>
        <a:lstStyle/>
        <a:p>
          <a:endParaRPr lang="en-US"/>
        </a:p>
      </dgm:t>
    </dgm:pt>
    <dgm:pt modelId="{53E81F82-E18C-4A96-BA3A-1BB5C7B205BD}">
      <dgm:prSet/>
      <dgm:spPr/>
      <dgm:t>
        <a:bodyPr/>
        <a:lstStyle/>
        <a:p>
          <a:pPr rtl="0"/>
          <a:r>
            <a:rPr lang="en-US" b="1" baseline="0" dirty="0" err="1" smtClean="0"/>
            <a:t>Willene</a:t>
          </a:r>
          <a:r>
            <a:rPr lang="en-US" b="1" baseline="0" dirty="0" smtClean="0"/>
            <a:t> </a:t>
          </a:r>
          <a:r>
            <a:rPr lang="en-US" b="1" baseline="0" dirty="0" err="1" smtClean="0"/>
            <a:t>Biere</a:t>
          </a:r>
          <a:r>
            <a:rPr lang="en-US" b="1" baseline="0" dirty="0" smtClean="0"/>
            <a:t> </a:t>
          </a:r>
          <a:r>
            <a:rPr lang="en-US" baseline="0" dirty="0" smtClean="0"/>
            <a:t>– Business Academy Director</a:t>
          </a:r>
          <a:endParaRPr lang="en-US" baseline="0" dirty="0"/>
        </a:p>
      </dgm:t>
    </dgm:pt>
    <dgm:pt modelId="{B274C2AC-F21B-489C-AA15-21D5C93CA0A7}" type="parTrans" cxnId="{42AC6AE8-91B3-473F-B4E8-0C16DD46588E}">
      <dgm:prSet/>
      <dgm:spPr/>
      <dgm:t>
        <a:bodyPr/>
        <a:lstStyle/>
        <a:p>
          <a:endParaRPr lang="en-US"/>
        </a:p>
      </dgm:t>
    </dgm:pt>
    <dgm:pt modelId="{5BBA4411-4713-44CA-8DA8-CBF2DEC56F8A}" type="sibTrans" cxnId="{42AC6AE8-91B3-473F-B4E8-0C16DD46588E}">
      <dgm:prSet/>
      <dgm:spPr/>
      <dgm:t>
        <a:bodyPr/>
        <a:lstStyle/>
        <a:p>
          <a:endParaRPr lang="en-US"/>
        </a:p>
      </dgm:t>
    </dgm:pt>
    <dgm:pt modelId="{D09B5D03-AF9F-4C66-B986-E8D5A74979A8}">
      <dgm:prSet/>
      <dgm:spPr/>
      <dgm:t>
        <a:bodyPr/>
        <a:lstStyle/>
        <a:p>
          <a:pPr rtl="0"/>
          <a:r>
            <a:rPr lang="en-US" b="1" baseline="0" dirty="0" smtClean="0"/>
            <a:t>Katie </a:t>
          </a:r>
          <a:r>
            <a:rPr lang="en-US" b="1" baseline="0" dirty="0" err="1" smtClean="0"/>
            <a:t>Beaman</a:t>
          </a:r>
          <a:r>
            <a:rPr lang="en-US" b="1" baseline="0" dirty="0" smtClean="0"/>
            <a:t> </a:t>
          </a:r>
          <a:r>
            <a:rPr lang="en-US" baseline="0" dirty="0" smtClean="0"/>
            <a:t>– Sr. English Teacher</a:t>
          </a:r>
          <a:endParaRPr lang="en-US" dirty="0"/>
        </a:p>
      </dgm:t>
    </dgm:pt>
    <dgm:pt modelId="{56BD2268-E496-4D6E-8AA9-CC1E64A38CEF}" type="parTrans" cxnId="{FB9E5D88-6BDB-40D6-80CF-52C9702C8137}">
      <dgm:prSet/>
      <dgm:spPr/>
      <dgm:t>
        <a:bodyPr/>
        <a:lstStyle/>
        <a:p>
          <a:endParaRPr lang="en-US"/>
        </a:p>
      </dgm:t>
    </dgm:pt>
    <dgm:pt modelId="{A20EA250-B93D-41B5-BCA7-FCE3769DAFC1}" type="sibTrans" cxnId="{FB9E5D88-6BDB-40D6-80CF-52C9702C8137}">
      <dgm:prSet/>
      <dgm:spPr/>
      <dgm:t>
        <a:bodyPr/>
        <a:lstStyle/>
        <a:p>
          <a:endParaRPr lang="en-US"/>
        </a:p>
      </dgm:t>
    </dgm:pt>
    <dgm:pt modelId="{E1DF7FFD-D248-48B4-BEF0-8BFB37500DCA}">
      <dgm:prSet/>
      <dgm:spPr/>
      <dgm:t>
        <a:bodyPr/>
        <a:lstStyle/>
        <a:p>
          <a:pPr rtl="0"/>
          <a:r>
            <a:rPr lang="en-US" b="1" baseline="0" dirty="0" smtClean="0"/>
            <a:t>LeAnn Duong </a:t>
          </a:r>
          <a:r>
            <a:rPr lang="en-US" baseline="0" dirty="0" smtClean="0"/>
            <a:t>– Jr. &amp; Soph. English Teacher</a:t>
          </a:r>
          <a:endParaRPr lang="en-US" dirty="0"/>
        </a:p>
      </dgm:t>
    </dgm:pt>
    <dgm:pt modelId="{1E601BE8-02F2-4090-8632-1E05AC08807A}" type="parTrans" cxnId="{53D39BF6-6AD0-47DF-8651-AA5F13795367}">
      <dgm:prSet/>
      <dgm:spPr/>
      <dgm:t>
        <a:bodyPr/>
        <a:lstStyle/>
        <a:p>
          <a:endParaRPr lang="en-US"/>
        </a:p>
      </dgm:t>
    </dgm:pt>
    <dgm:pt modelId="{B89720F6-D981-4C83-A33D-81257398D630}" type="sibTrans" cxnId="{53D39BF6-6AD0-47DF-8651-AA5F13795367}">
      <dgm:prSet/>
      <dgm:spPr/>
      <dgm:t>
        <a:bodyPr/>
        <a:lstStyle/>
        <a:p>
          <a:endParaRPr lang="en-US"/>
        </a:p>
      </dgm:t>
    </dgm:pt>
    <dgm:pt modelId="{62DEDD73-BF62-4036-82B3-DA55EFFACED6}">
      <dgm:prSet/>
      <dgm:spPr/>
      <dgm:t>
        <a:bodyPr/>
        <a:lstStyle/>
        <a:p>
          <a:pPr rtl="0"/>
          <a:r>
            <a:rPr lang="en-US" b="1" baseline="0" dirty="0" smtClean="0"/>
            <a:t>Sharon </a:t>
          </a:r>
          <a:r>
            <a:rPr lang="en-US" b="1" baseline="0" dirty="0" err="1" smtClean="0"/>
            <a:t>Mendonsa</a:t>
          </a:r>
          <a:r>
            <a:rPr lang="en-US" b="1" baseline="0" dirty="0" smtClean="0"/>
            <a:t> </a:t>
          </a:r>
          <a:r>
            <a:rPr lang="en-US" baseline="0" dirty="0" smtClean="0"/>
            <a:t>– Science Teacher</a:t>
          </a:r>
          <a:endParaRPr lang="en-US" baseline="0" dirty="0"/>
        </a:p>
      </dgm:t>
    </dgm:pt>
    <dgm:pt modelId="{88FF7DE2-A8A2-4764-8299-F6F14F50AE97}" type="parTrans" cxnId="{149B1472-7B06-425E-AC21-48A9FCFF9C6B}">
      <dgm:prSet/>
      <dgm:spPr/>
      <dgm:t>
        <a:bodyPr/>
        <a:lstStyle/>
        <a:p>
          <a:endParaRPr lang="en-US"/>
        </a:p>
      </dgm:t>
    </dgm:pt>
    <dgm:pt modelId="{CAF21740-84A4-4FE2-9834-10DE558EB6E5}" type="sibTrans" cxnId="{149B1472-7B06-425E-AC21-48A9FCFF9C6B}">
      <dgm:prSet/>
      <dgm:spPr/>
      <dgm:t>
        <a:bodyPr/>
        <a:lstStyle/>
        <a:p>
          <a:endParaRPr lang="en-US"/>
        </a:p>
      </dgm:t>
    </dgm:pt>
    <dgm:pt modelId="{566DB54D-717A-4CF3-954E-C84B234B9B7F}" type="pres">
      <dgm:prSet presAssocID="{62A28296-9813-4CC1-835F-503EE95B8D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FE0878-8139-437F-95B2-0CE1FE686A4D}" type="pres">
      <dgm:prSet presAssocID="{F7FE5970-1496-46BE-B277-4FB68651C91B}" presName="parentText" presStyleLbl="node1" presStyleIdx="0" presStyleCnt="1" custScaleY="10899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645376-9D5C-4FAE-BF1B-772E5714C613}" type="pres">
      <dgm:prSet presAssocID="{F7FE5970-1496-46BE-B277-4FB68651C91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E888DB-FC6D-4614-807D-5E5758878983}" type="presOf" srcId="{62A28296-9813-4CC1-835F-503EE95B8DCE}" destId="{566DB54D-717A-4CF3-954E-C84B234B9B7F}" srcOrd="0" destOrd="0" presId="urn:microsoft.com/office/officeart/2005/8/layout/vList2"/>
    <dgm:cxn modelId="{65D356C8-B0CF-4FEF-B301-D6E7C8515117}" type="presOf" srcId="{E1DF7FFD-D248-48B4-BEF0-8BFB37500DCA}" destId="{AA645376-9D5C-4FAE-BF1B-772E5714C613}" srcOrd="0" destOrd="2" presId="urn:microsoft.com/office/officeart/2005/8/layout/vList2"/>
    <dgm:cxn modelId="{B7FE331C-79EE-4802-B387-61CC94C6FC55}" srcId="{62A28296-9813-4CC1-835F-503EE95B8DCE}" destId="{F7FE5970-1496-46BE-B277-4FB68651C91B}" srcOrd="0" destOrd="0" parTransId="{0758EC67-812E-4225-BAA0-B10927E4178C}" sibTransId="{452AC411-B6F8-4E7D-8E5C-37D572B7003B}"/>
    <dgm:cxn modelId="{B313D991-24A8-4EC4-BCD8-C05B66A00A49}" type="presOf" srcId="{53E81F82-E18C-4A96-BA3A-1BB5C7B205BD}" destId="{AA645376-9D5C-4FAE-BF1B-772E5714C613}" srcOrd="0" destOrd="0" presId="urn:microsoft.com/office/officeart/2005/8/layout/vList2"/>
    <dgm:cxn modelId="{7E590DCA-1F5E-4B25-B697-3973318A5F16}" type="presOf" srcId="{62DEDD73-BF62-4036-82B3-DA55EFFACED6}" destId="{AA645376-9D5C-4FAE-BF1B-772E5714C613}" srcOrd="0" destOrd="3" presId="urn:microsoft.com/office/officeart/2005/8/layout/vList2"/>
    <dgm:cxn modelId="{AC6DEFC8-C885-47C0-B9CA-24A5356B640E}" type="presOf" srcId="{D09B5D03-AF9F-4C66-B986-E8D5A74979A8}" destId="{AA645376-9D5C-4FAE-BF1B-772E5714C613}" srcOrd="0" destOrd="1" presId="urn:microsoft.com/office/officeart/2005/8/layout/vList2"/>
    <dgm:cxn modelId="{FB9E5D88-6BDB-40D6-80CF-52C9702C8137}" srcId="{F7FE5970-1496-46BE-B277-4FB68651C91B}" destId="{D09B5D03-AF9F-4C66-B986-E8D5A74979A8}" srcOrd="1" destOrd="0" parTransId="{56BD2268-E496-4D6E-8AA9-CC1E64A38CEF}" sibTransId="{A20EA250-B93D-41B5-BCA7-FCE3769DAFC1}"/>
    <dgm:cxn modelId="{CBE8FED6-3B4D-4532-A89A-7F7FAF7C56B8}" type="presOf" srcId="{F7FE5970-1496-46BE-B277-4FB68651C91B}" destId="{F2FE0878-8139-437F-95B2-0CE1FE686A4D}" srcOrd="0" destOrd="0" presId="urn:microsoft.com/office/officeart/2005/8/layout/vList2"/>
    <dgm:cxn modelId="{42AC6AE8-91B3-473F-B4E8-0C16DD46588E}" srcId="{F7FE5970-1496-46BE-B277-4FB68651C91B}" destId="{53E81F82-E18C-4A96-BA3A-1BB5C7B205BD}" srcOrd="0" destOrd="0" parTransId="{B274C2AC-F21B-489C-AA15-21D5C93CA0A7}" sibTransId="{5BBA4411-4713-44CA-8DA8-CBF2DEC56F8A}"/>
    <dgm:cxn modelId="{149B1472-7B06-425E-AC21-48A9FCFF9C6B}" srcId="{F7FE5970-1496-46BE-B277-4FB68651C91B}" destId="{62DEDD73-BF62-4036-82B3-DA55EFFACED6}" srcOrd="3" destOrd="0" parTransId="{88FF7DE2-A8A2-4764-8299-F6F14F50AE97}" sibTransId="{CAF21740-84A4-4FE2-9834-10DE558EB6E5}"/>
    <dgm:cxn modelId="{53D39BF6-6AD0-47DF-8651-AA5F13795367}" srcId="{F7FE5970-1496-46BE-B277-4FB68651C91B}" destId="{E1DF7FFD-D248-48B4-BEF0-8BFB37500DCA}" srcOrd="2" destOrd="0" parTransId="{1E601BE8-02F2-4090-8632-1E05AC08807A}" sibTransId="{B89720F6-D981-4C83-A33D-81257398D630}"/>
    <dgm:cxn modelId="{68D992A1-E164-40D4-977F-7FC5441299EE}" type="presParOf" srcId="{566DB54D-717A-4CF3-954E-C84B234B9B7F}" destId="{F2FE0878-8139-437F-95B2-0CE1FE686A4D}" srcOrd="0" destOrd="0" presId="urn:microsoft.com/office/officeart/2005/8/layout/vList2"/>
    <dgm:cxn modelId="{56D70D81-7E5F-45F5-BD44-8E96B98EB67E}" type="presParOf" srcId="{566DB54D-717A-4CF3-954E-C84B234B9B7F}" destId="{AA645376-9D5C-4FAE-BF1B-772E5714C61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2B13CD3-F431-4D2B-A572-857581585B90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F650CD5C-DF0F-4201-8EE9-1521F2C49057}">
      <dgm:prSet/>
      <dgm:spPr/>
      <dgm:t>
        <a:bodyPr/>
        <a:lstStyle/>
        <a:p>
          <a:pPr rtl="0"/>
          <a:r>
            <a:rPr lang="en-US" b="1" baseline="0" dirty="0" smtClean="0"/>
            <a:t>Why peer mentorship is </a:t>
          </a:r>
          <a:r>
            <a:rPr lang="en-US" b="1" baseline="0" dirty="0" smtClean="0"/>
            <a:t>valuable for students </a:t>
          </a:r>
          <a:r>
            <a:rPr lang="en-US" b="1" baseline="0" dirty="0" smtClean="0"/>
            <a:t>- </a:t>
          </a:r>
          <a:endParaRPr lang="en-US" b="1" dirty="0"/>
        </a:p>
      </dgm:t>
    </dgm:pt>
    <dgm:pt modelId="{4E72D78D-8EE6-4F49-9F4A-6F021BD66E18}" type="parTrans" cxnId="{720F8575-01C9-4B99-A5A4-69544C848627}">
      <dgm:prSet/>
      <dgm:spPr/>
      <dgm:t>
        <a:bodyPr/>
        <a:lstStyle/>
        <a:p>
          <a:endParaRPr lang="en-US"/>
        </a:p>
      </dgm:t>
    </dgm:pt>
    <dgm:pt modelId="{66A2C139-2A1B-4945-9D9B-2C79F3916FA5}" type="sibTrans" cxnId="{720F8575-01C9-4B99-A5A4-69544C848627}">
      <dgm:prSet/>
      <dgm:spPr/>
      <dgm:t>
        <a:bodyPr/>
        <a:lstStyle/>
        <a:p>
          <a:endParaRPr lang="en-US"/>
        </a:p>
      </dgm:t>
    </dgm:pt>
    <dgm:pt modelId="{48D8E06D-3627-4FE6-94F4-41A5CF0A3972}">
      <dgm:prSet/>
      <dgm:spPr/>
      <dgm:t>
        <a:bodyPr/>
        <a:lstStyle/>
        <a:p>
          <a:pPr rtl="0"/>
          <a:r>
            <a:rPr lang="en-US" baseline="0" dirty="0" smtClean="0"/>
            <a:t>Students are honest and understand what is like to be in certain positions</a:t>
          </a:r>
          <a:endParaRPr lang="en-US" dirty="0"/>
        </a:p>
      </dgm:t>
    </dgm:pt>
    <dgm:pt modelId="{8A12FC2B-A0CA-49A3-922C-CE3F6C9A5636}" type="parTrans" cxnId="{6F6D883B-C5FC-488C-BEE9-41E94141806D}">
      <dgm:prSet/>
      <dgm:spPr/>
      <dgm:t>
        <a:bodyPr/>
        <a:lstStyle/>
        <a:p>
          <a:endParaRPr lang="en-US"/>
        </a:p>
      </dgm:t>
    </dgm:pt>
    <dgm:pt modelId="{8CB7FEFF-7FF1-47F9-93BD-21A989E00243}" type="sibTrans" cxnId="{6F6D883B-C5FC-488C-BEE9-41E94141806D}">
      <dgm:prSet/>
      <dgm:spPr/>
      <dgm:t>
        <a:bodyPr/>
        <a:lstStyle/>
        <a:p>
          <a:endParaRPr lang="en-US"/>
        </a:p>
      </dgm:t>
    </dgm:pt>
    <dgm:pt modelId="{9423DBF8-2D51-46DC-8AF0-D1DE8D4AF76D}">
      <dgm:prSet/>
      <dgm:spPr/>
      <dgm:t>
        <a:bodyPr/>
        <a:lstStyle/>
        <a:p>
          <a:pPr rtl="0"/>
          <a:r>
            <a:rPr lang="en-US" baseline="0" dirty="0" smtClean="0"/>
            <a:t>Understand how school can be and are there to help</a:t>
          </a:r>
          <a:endParaRPr lang="en-US" dirty="0"/>
        </a:p>
      </dgm:t>
    </dgm:pt>
    <dgm:pt modelId="{3F5867BF-5E64-4158-AB22-3636F3A7984F}" type="parTrans" cxnId="{9C512E70-5A4D-4080-B1C6-7A461B0CF852}">
      <dgm:prSet/>
      <dgm:spPr/>
      <dgm:t>
        <a:bodyPr/>
        <a:lstStyle/>
        <a:p>
          <a:endParaRPr lang="en-US"/>
        </a:p>
      </dgm:t>
    </dgm:pt>
    <dgm:pt modelId="{CE915430-E5F9-44D1-9C06-D6FE9BB12CA6}" type="sibTrans" cxnId="{9C512E70-5A4D-4080-B1C6-7A461B0CF852}">
      <dgm:prSet/>
      <dgm:spPr/>
      <dgm:t>
        <a:bodyPr/>
        <a:lstStyle/>
        <a:p>
          <a:endParaRPr lang="en-US"/>
        </a:p>
      </dgm:t>
    </dgm:pt>
    <dgm:pt modelId="{5055898F-1BB9-495A-A67C-E19438DBB9B1}">
      <dgm:prSet/>
      <dgm:spPr/>
      <dgm:t>
        <a:bodyPr/>
        <a:lstStyle/>
        <a:p>
          <a:pPr rtl="0"/>
          <a:r>
            <a:rPr lang="en-US" baseline="0" dirty="0" smtClean="0"/>
            <a:t>Create a family within the students and school</a:t>
          </a:r>
          <a:endParaRPr lang="en-US" dirty="0"/>
        </a:p>
      </dgm:t>
    </dgm:pt>
    <dgm:pt modelId="{37F11F3F-35B8-4966-B641-724CB4A29701}" type="parTrans" cxnId="{255DC39F-AD78-41D7-BC89-35D8065F65CC}">
      <dgm:prSet/>
      <dgm:spPr/>
      <dgm:t>
        <a:bodyPr/>
        <a:lstStyle/>
        <a:p>
          <a:endParaRPr lang="en-US"/>
        </a:p>
      </dgm:t>
    </dgm:pt>
    <dgm:pt modelId="{8C80385A-631E-4E18-BB78-742B54B1A2D2}" type="sibTrans" cxnId="{255DC39F-AD78-41D7-BC89-35D8065F65CC}">
      <dgm:prSet/>
      <dgm:spPr/>
      <dgm:t>
        <a:bodyPr/>
        <a:lstStyle/>
        <a:p>
          <a:endParaRPr lang="en-US"/>
        </a:p>
      </dgm:t>
    </dgm:pt>
    <dgm:pt modelId="{F7C93606-3039-4D28-A8F4-CEB81B948865}">
      <dgm:prSet/>
      <dgm:spPr/>
      <dgm:t>
        <a:bodyPr/>
        <a:lstStyle/>
        <a:p>
          <a:pPr rtl="0"/>
          <a:r>
            <a:rPr lang="en-US" baseline="0" dirty="0" smtClean="0"/>
            <a:t>Support within the school</a:t>
          </a:r>
          <a:endParaRPr lang="en-US" dirty="0"/>
        </a:p>
      </dgm:t>
    </dgm:pt>
    <dgm:pt modelId="{5E711606-4AFD-4224-B771-69085FB5E755}" type="parTrans" cxnId="{F0E3FBFE-965C-4084-8F79-73431F01D2C6}">
      <dgm:prSet/>
      <dgm:spPr/>
      <dgm:t>
        <a:bodyPr/>
        <a:lstStyle/>
        <a:p>
          <a:endParaRPr lang="en-US"/>
        </a:p>
      </dgm:t>
    </dgm:pt>
    <dgm:pt modelId="{E0DBD4B8-7EF1-4AA3-A7DD-AEB7340CB312}" type="sibTrans" cxnId="{F0E3FBFE-965C-4084-8F79-73431F01D2C6}">
      <dgm:prSet/>
      <dgm:spPr/>
      <dgm:t>
        <a:bodyPr/>
        <a:lstStyle/>
        <a:p>
          <a:endParaRPr lang="en-US"/>
        </a:p>
      </dgm:t>
    </dgm:pt>
    <dgm:pt modelId="{CBDF8B74-C08C-45CB-BAC2-CB659D91B926}">
      <dgm:prSet/>
      <dgm:spPr/>
      <dgm:t>
        <a:bodyPr/>
        <a:lstStyle/>
        <a:p>
          <a:pPr rtl="0"/>
          <a:r>
            <a:rPr lang="en-US" baseline="0" dirty="0" smtClean="0"/>
            <a:t>Know how to succeed on projects and can help others succeed</a:t>
          </a:r>
          <a:endParaRPr lang="en-US" baseline="0" dirty="0"/>
        </a:p>
      </dgm:t>
    </dgm:pt>
    <dgm:pt modelId="{830F12DF-40A7-4219-BCE3-BB7D6B526AE3}" type="parTrans" cxnId="{3242395F-466D-4296-83BC-C09AFDC4E28F}">
      <dgm:prSet/>
      <dgm:spPr/>
      <dgm:t>
        <a:bodyPr/>
        <a:lstStyle/>
        <a:p>
          <a:endParaRPr lang="en-US"/>
        </a:p>
      </dgm:t>
    </dgm:pt>
    <dgm:pt modelId="{E5C385C1-C86C-4F9C-9BEB-BD910D5CC680}" type="sibTrans" cxnId="{3242395F-466D-4296-83BC-C09AFDC4E28F}">
      <dgm:prSet/>
      <dgm:spPr/>
      <dgm:t>
        <a:bodyPr/>
        <a:lstStyle/>
        <a:p>
          <a:endParaRPr lang="en-US"/>
        </a:p>
      </dgm:t>
    </dgm:pt>
    <dgm:pt modelId="{87C2C13B-4470-4CC7-B48B-D19846E269A0}">
      <dgm:prSet/>
      <dgm:spPr/>
      <dgm:t>
        <a:bodyPr/>
        <a:lstStyle/>
        <a:p>
          <a:pPr rtl="0"/>
          <a:r>
            <a:rPr lang="en-US" baseline="0" dirty="0" smtClean="0"/>
            <a:t>Students are more open to other students then adults</a:t>
          </a:r>
          <a:endParaRPr lang="en-US" baseline="0" dirty="0"/>
        </a:p>
      </dgm:t>
    </dgm:pt>
    <dgm:pt modelId="{166C99E0-2DC6-4A1E-A184-DEA8C378A02A}" type="parTrans" cxnId="{3A4BAB96-4872-4D9C-B7DD-939A66E04315}">
      <dgm:prSet/>
      <dgm:spPr/>
      <dgm:t>
        <a:bodyPr/>
        <a:lstStyle/>
        <a:p>
          <a:endParaRPr lang="en-US"/>
        </a:p>
      </dgm:t>
    </dgm:pt>
    <dgm:pt modelId="{EE692986-194C-4517-B0B1-79ECD2552803}" type="sibTrans" cxnId="{3A4BAB96-4872-4D9C-B7DD-939A66E04315}">
      <dgm:prSet/>
      <dgm:spPr/>
      <dgm:t>
        <a:bodyPr/>
        <a:lstStyle/>
        <a:p>
          <a:endParaRPr lang="en-US"/>
        </a:p>
      </dgm:t>
    </dgm:pt>
    <dgm:pt modelId="{32D20959-A4AD-4D04-8DCF-3682874CAD3F}">
      <dgm:prSet/>
      <dgm:spPr/>
      <dgm:t>
        <a:bodyPr/>
        <a:lstStyle/>
        <a:p>
          <a:pPr rtl="0"/>
          <a:r>
            <a:rPr lang="en-US" baseline="0" dirty="0" smtClean="0"/>
            <a:t>Creates an atmosphere of collaboration, similar to the modern workplace</a:t>
          </a:r>
          <a:endParaRPr lang="en-US" baseline="0" dirty="0"/>
        </a:p>
      </dgm:t>
    </dgm:pt>
    <dgm:pt modelId="{CE26A364-7262-4D0A-98FD-8FA67B0E46AD}" type="parTrans" cxnId="{3F5DC582-9204-4E6F-9533-FAEB0DB4814C}">
      <dgm:prSet/>
      <dgm:spPr/>
    </dgm:pt>
    <dgm:pt modelId="{CBA4B35E-89BA-4E73-944B-20E656ED5197}" type="sibTrans" cxnId="{3F5DC582-9204-4E6F-9533-FAEB0DB4814C}">
      <dgm:prSet/>
      <dgm:spPr/>
    </dgm:pt>
    <dgm:pt modelId="{04B6214D-FBFA-492B-A0F9-B73819E145B4}">
      <dgm:prSet/>
      <dgm:spPr/>
      <dgm:t>
        <a:bodyPr/>
        <a:lstStyle/>
        <a:p>
          <a:pPr rtl="0"/>
          <a:r>
            <a:rPr lang="en-US" baseline="0" dirty="0" smtClean="0"/>
            <a:t>Gives students a voice</a:t>
          </a:r>
          <a:endParaRPr lang="en-US" baseline="0" dirty="0"/>
        </a:p>
      </dgm:t>
    </dgm:pt>
    <dgm:pt modelId="{533C1549-4B48-4328-9A54-4B88E83A97A9}" type="parTrans" cxnId="{D509BF59-04E2-498C-95BE-03C40E90F917}">
      <dgm:prSet/>
      <dgm:spPr/>
    </dgm:pt>
    <dgm:pt modelId="{8F368264-1385-4794-A2C6-1F4F8D1FF58B}" type="sibTrans" cxnId="{D509BF59-04E2-498C-95BE-03C40E90F917}">
      <dgm:prSet/>
      <dgm:spPr/>
    </dgm:pt>
    <dgm:pt modelId="{94225A17-E883-48E2-9D73-B7FEABC77FC2}">
      <dgm:prSet/>
      <dgm:spPr/>
      <dgm:t>
        <a:bodyPr/>
        <a:lstStyle/>
        <a:p>
          <a:pPr rtl="0"/>
          <a:r>
            <a:rPr lang="en-US" baseline="0" dirty="0" smtClean="0"/>
            <a:t>Models practice of giving back to the community</a:t>
          </a:r>
          <a:endParaRPr lang="en-US" baseline="0" dirty="0"/>
        </a:p>
      </dgm:t>
    </dgm:pt>
    <dgm:pt modelId="{95959E61-E0AE-49A0-9A92-95296B569A34}" type="parTrans" cxnId="{0F2412C7-7F12-4F25-AEB3-68912C805496}">
      <dgm:prSet/>
      <dgm:spPr/>
    </dgm:pt>
    <dgm:pt modelId="{22914B88-ADC5-47B0-A227-3DBB92614C8E}" type="sibTrans" cxnId="{0F2412C7-7F12-4F25-AEB3-68912C805496}">
      <dgm:prSet/>
      <dgm:spPr/>
    </dgm:pt>
    <dgm:pt modelId="{269796F4-9DB9-4279-82EC-834040DB3EC3}" type="pres">
      <dgm:prSet presAssocID="{72B13CD3-F431-4D2B-A572-857581585B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5E88AC-0150-4551-81B4-9B091C2C8A44}" type="pres">
      <dgm:prSet presAssocID="{F650CD5C-DF0F-4201-8EE9-1521F2C4905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08BA74-3E5A-4899-9DC7-0934041F1F94}" type="pres">
      <dgm:prSet presAssocID="{F650CD5C-DF0F-4201-8EE9-1521F2C4905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43D60A-AA9A-4F65-97AB-B8C818295C70}" type="presOf" srcId="{CBDF8B74-C08C-45CB-BAC2-CB659D91B926}" destId="{E108BA74-3E5A-4899-9DC7-0934041F1F94}" srcOrd="0" destOrd="4" presId="urn:microsoft.com/office/officeart/2005/8/layout/vList2"/>
    <dgm:cxn modelId="{2D8AF3F2-2B57-4608-8372-D6263BD2C527}" type="presOf" srcId="{9423DBF8-2D51-46DC-8AF0-D1DE8D4AF76D}" destId="{E108BA74-3E5A-4899-9DC7-0934041F1F94}" srcOrd="0" destOrd="1" presId="urn:microsoft.com/office/officeart/2005/8/layout/vList2"/>
    <dgm:cxn modelId="{1C6AD0D2-2177-480A-8D71-A2A7980F347B}" type="presOf" srcId="{48D8E06D-3627-4FE6-94F4-41A5CF0A3972}" destId="{E108BA74-3E5A-4899-9DC7-0934041F1F94}" srcOrd="0" destOrd="0" presId="urn:microsoft.com/office/officeart/2005/8/layout/vList2"/>
    <dgm:cxn modelId="{720F8575-01C9-4B99-A5A4-69544C848627}" srcId="{72B13CD3-F431-4D2B-A572-857581585B90}" destId="{F650CD5C-DF0F-4201-8EE9-1521F2C49057}" srcOrd="0" destOrd="0" parTransId="{4E72D78D-8EE6-4F49-9F4A-6F021BD66E18}" sibTransId="{66A2C139-2A1B-4945-9D9B-2C79F3916FA5}"/>
    <dgm:cxn modelId="{9C512E70-5A4D-4080-B1C6-7A461B0CF852}" srcId="{F650CD5C-DF0F-4201-8EE9-1521F2C49057}" destId="{9423DBF8-2D51-46DC-8AF0-D1DE8D4AF76D}" srcOrd="1" destOrd="0" parTransId="{3F5867BF-5E64-4158-AB22-3636F3A7984F}" sibTransId="{CE915430-E5F9-44D1-9C06-D6FE9BB12CA6}"/>
    <dgm:cxn modelId="{9D61E4F4-03CC-4358-B1C3-66C5B5E94AB8}" type="presOf" srcId="{F650CD5C-DF0F-4201-8EE9-1521F2C49057}" destId="{F05E88AC-0150-4551-81B4-9B091C2C8A44}" srcOrd="0" destOrd="0" presId="urn:microsoft.com/office/officeart/2005/8/layout/vList2"/>
    <dgm:cxn modelId="{63C6FBE8-FF02-4D93-B94C-0461B5E714C0}" type="presOf" srcId="{32D20959-A4AD-4D04-8DCF-3682874CAD3F}" destId="{E108BA74-3E5A-4899-9DC7-0934041F1F94}" srcOrd="0" destOrd="6" presId="urn:microsoft.com/office/officeart/2005/8/layout/vList2"/>
    <dgm:cxn modelId="{8A58D1CF-07C4-4AD5-92A1-D34726707919}" type="presOf" srcId="{94225A17-E883-48E2-9D73-B7FEABC77FC2}" destId="{E108BA74-3E5A-4899-9DC7-0934041F1F94}" srcOrd="0" destOrd="7" presId="urn:microsoft.com/office/officeart/2005/8/layout/vList2"/>
    <dgm:cxn modelId="{AC322E85-049A-4874-89CF-DA7C935B63E6}" type="presOf" srcId="{04B6214D-FBFA-492B-A0F9-B73819E145B4}" destId="{E108BA74-3E5A-4899-9DC7-0934041F1F94}" srcOrd="0" destOrd="8" presId="urn:microsoft.com/office/officeart/2005/8/layout/vList2"/>
    <dgm:cxn modelId="{4F41FC48-D1E8-42B3-9906-1D63E58417DF}" type="presOf" srcId="{F7C93606-3039-4D28-A8F4-CEB81B948865}" destId="{E108BA74-3E5A-4899-9DC7-0934041F1F94}" srcOrd="0" destOrd="3" presId="urn:microsoft.com/office/officeart/2005/8/layout/vList2"/>
    <dgm:cxn modelId="{3F5DC582-9204-4E6F-9533-FAEB0DB4814C}" srcId="{F650CD5C-DF0F-4201-8EE9-1521F2C49057}" destId="{32D20959-A4AD-4D04-8DCF-3682874CAD3F}" srcOrd="6" destOrd="0" parTransId="{CE26A364-7262-4D0A-98FD-8FA67B0E46AD}" sibTransId="{CBA4B35E-89BA-4E73-944B-20E656ED5197}"/>
    <dgm:cxn modelId="{5747F400-93D3-4FA2-9F6B-9C6AB88E924A}" type="presOf" srcId="{5055898F-1BB9-495A-A67C-E19438DBB9B1}" destId="{E108BA74-3E5A-4899-9DC7-0934041F1F94}" srcOrd="0" destOrd="2" presId="urn:microsoft.com/office/officeart/2005/8/layout/vList2"/>
    <dgm:cxn modelId="{3242395F-466D-4296-83BC-C09AFDC4E28F}" srcId="{F650CD5C-DF0F-4201-8EE9-1521F2C49057}" destId="{CBDF8B74-C08C-45CB-BAC2-CB659D91B926}" srcOrd="4" destOrd="0" parTransId="{830F12DF-40A7-4219-BCE3-BB7D6B526AE3}" sibTransId="{E5C385C1-C86C-4F9C-9BEB-BD910D5CC680}"/>
    <dgm:cxn modelId="{255DC39F-AD78-41D7-BC89-35D8065F65CC}" srcId="{F650CD5C-DF0F-4201-8EE9-1521F2C49057}" destId="{5055898F-1BB9-495A-A67C-E19438DBB9B1}" srcOrd="2" destOrd="0" parTransId="{37F11F3F-35B8-4966-B641-724CB4A29701}" sibTransId="{8C80385A-631E-4E18-BB78-742B54B1A2D2}"/>
    <dgm:cxn modelId="{F0E3FBFE-965C-4084-8F79-73431F01D2C6}" srcId="{F650CD5C-DF0F-4201-8EE9-1521F2C49057}" destId="{F7C93606-3039-4D28-A8F4-CEB81B948865}" srcOrd="3" destOrd="0" parTransId="{5E711606-4AFD-4224-B771-69085FB5E755}" sibTransId="{E0DBD4B8-7EF1-4AA3-A7DD-AEB7340CB312}"/>
    <dgm:cxn modelId="{6F6D883B-C5FC-488C-BEE9-41E94141806D}" srcId="{F650CD5C-DF0F-4201-8EE9-1521F2C49057}" destId="{48D8E06D-3627-4FE6-94F4-41A5CF0A3972}" srcOrd="0" destOrd="0" parTransId="{8A12FC2B-A0CA-49A3-922C-CE3F6C9A5636}" sibTransId="{8CB7FEFF-7FF1-47F9-93BD-21A989E00243}"/>
    <dgm:cxn modelId="{9761D018-E354-4640-ACB2-CA8DA542D7F7}" type="presOf" srcId="{72B13CD3-F431-4D2B-A572-857581585B90}" destId="{269796F4-9DB9-4279-82EC-834040DB3EC3}" srcOrd="0" destOrd="0" presId="urn:microsoft.com/office/officeart/2005/8/layout/vList2"/>
    <dgm:cxn modelId="{D509BF59-04E2-498C-95BE-03C40E90F917}" srcId="{F650CD5C-DF0F-4201-8EE9-1521F2C49057}" destId="{04B6214D-FBFA-492B-A0F9-B73819E145B4}" srcOrd="8" destOrd="0" parTransId="{533C1549-4B48-4328-9A54-4B88E83A97A9}" sibTransId="{8F368264-1385-4794-A2C6-1F4F8D1FF58B}"/>
    <dgm:cxn modelId="{0F2412C7-7F12-4F25-AEB3-68912C805496}" srcId="{F650CD5C-DF0F-4201-8EE9-1521F2C49057}" destId="{94225A17-E883-48E2-9D73-B7FEABC77FC2}" srcOrd="7" destOrd="0" parTransId="{95959E61-E0AE-49A0-9A92-95296B569A34}" sibTransId="{22914B88-ADC5-47B0-A227-3DBB92614C8E}"/>
    <dgm:cxn modelId="{10B2EA8E-0BC8-4AE4-BC7B-A6AC4D4FF1FC}" type="presOf" srcId="{87C2C13B-4470-4CC7-B48B-D19846E269A0}" destId="{E108BA74-3E5A-4899-9DC7-0934041F1F94}" srcOrd="0" destOrd="5" presId="urn:microsoft.com/office/officeart/2005/8/layout/vList2"/>
    <dgm:cxn modelId="{3A4BAB96-4872-4D9C-B7DD-939A66E04315}" srcId="{F650CD5C-DF0F-4201-8EE9-1521F2C49057}" destId="{87C2C13B-4470-4CC7-B48B-D19846E269A0}" srcOrd="5" destOrd="0" parTransId="{166C99E0-2DC6-4A1E-A184-DEA8C378A02A}" sibTransId="{EE692986-194C-4517-B0B1-79ECD2552803}"/>
    <dgm:cxn modelId="{EBCE7930-8A11-49BE-B492-CAA3EB7F5419}" type="presParOf" srcId="{269796F4-9DB9-4279-82EC-834040DB3EC3}" destId="{F05E88AC-0150-4551-81B4-9B091C2C8A44}" srcOrd="0" destOrd="0" presId="urn:microsoft.com/office/officeart/2005/8/layout/vList2"/>
    <dgm:cxn modelId="{77E05C37-0539-48DD-8949-DC8BE6F9036C}" type="presParOf" srcId="{269796F4-9DB9-4279-82EC-834040DB3EC3}" destId="{E108BA74-3E5A-4899-9DC7-0934041F1F9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B515B70-5DDC-4BCE-9553-0913AE57CA52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/>
      <dgm:spPr/>
      <dgm:t>
        <a:bodyPr/>
        <a:lstStyle/>
        <a:p>
          <a:endParaRPr lang="en-US"/>
        </a:p>
      </dgm:t>
    </dgm:pt>
    <dgm:pt modelId="{17DE98B4-3A48-4A28-9A68-A15267D48464}">
      <dgm:prSet/>
      <dgm:spPr/>
      <dgm:t>
        <a:bodyPr/>
        <a:lstStyle/>
        <a:p>
          <a:pPr rtl="0"/>
          <a:r>
            <a:rPr lang="en-US" b="1" baseline="0" dirty="0" smtClean="0"/>
            <a:t>Why peer mentorship is valuable for your Academy program – </a:t>
          </a:r>
          <a:endParaRPr lang="en-US" b="1" dirty="0"/>
        </a:p>
      </dgm:t>
    </dgm:pt>
    <dgm:pt modelId="{5902559D-3D03-4E5F-9017-C9FBAA9E235C}" type="parTrans" cxnId="{02E80E02-DB74-4B5F-8349-9B0EE4C9F220}">
      <dgm:prSet/>
      <dgm:spPr/>
      <dgm:t>
        <a:bodyPr/>
        <a:lstStyle/>
        <a:p>
          <a:endParaRPr lang="en-US"/>
        </a:p>
      </dgm:t>
    </dgm:pt>
    <dgm:pt modelId="{FA1249C4-F7C1-4878-B32A-04791F8AC1C6}" type="sibTrans" cxnId="{02E80E02-DB74-4B5F-8349-9B0EE4C9F220}">
      <dgm:prSet/>
      <dgm:spPr/>
      <dgm:t>
        <a:bodyPr/>
        <a:lstStyle/>
        <a:p>
          <a:endParaRPr lang="en-US"/>
        </a:p>
      </dgm:t>
    </dgm:pt>
    <dgm:pt modelId="{00B27D61-7DB4-41B0-892F-6147CACEA0DB}">
      <dgm:prSet/>
      <dgm:spPr/>
      <dgm:t>
        <a:bodyPr/>
        <a:lstStyle/>
        <a:p>
          <a:pPr rtl="0"/>
          <a:r>
            <a:rPr lang="en-US" baseline="0" dirty="0" smtClean="0"/>
            <a:t>Alumni counts as matching in your final report</a:t>
          </a:r>
          <a:endParaRPr lang="en-US" dirty="0"/>
        </a:p>
      </dgm:t>
    </dgm:pt>
    <dgm:pt modelId="{CA507793-999B-4234-9AA7-31CB7F00B2DC}" type="parTrans" cxnId="{C683BFE4-5485-499E-B30A-8CBCFCFCCA8F}">
      <dgm:prSet/>
      <dgm:spPr/>
      <dgm:t>
        <a:bodyPr/>
        <a:lstStyle/>
        <a:p>
          <a:endParaRPr lang="en-US"/>
        </a:p>
      </dgm:t>
    </dgm:pt>
    <dgm:pt modelId="{555E0DE1-A8C5-49E5-8784-FD9D576DA654}" type="sibTrans" cxnId="{C683BFE4-5485-499E-B30A-8CBCFCFCCA8F}">
      <dgm:prSet/>
      <dgm:spPr/>
      <dgm:t>
        <a:bodyPr/>
        <a:lstStyle/>
        <a:p>
          <a:endParaRPr lang="en-US"/>
        </a:p>
      </dgm:t>
    </dgm:pt>
    <dgm:pt modelId="{6CB0322A-A9B3-4421-B044-B0C34E3C9860}">
      <dgm:prSet/>
      <dgm:spPr/>
      <dgm:t>
        <a:bodyPr/>
        <a:lstStyle/>
        <a:p>
          <a:pPr rtl="0"/>
          <a:r>
            <a:rPr lang="en-US" baseline="0" dirty="0" smtClean="0"/>
            <a:t>Useful resource if you have limited access to industry sector mentors</a:t>
          </a:r>
          <a:endParaRPr lang="en-US" dirty="0"/>
        </a:p>
      </dgm:t>
    </dgm:pt>
    <dgm:pt modelId="{13FBA8DA-F5FD-402A-8AFC-C9B824E2CCDC}" type="parTrans" cxnId="{8E4476E8-50D6-416A-9FC2-571D121182FA}">
      <dgm:prSet/>
      <dgm:spPr/>
      <dgm:t>
        <a:bodyPr/>
        <a:lstStyle/>
        <a:p>
          <a:endParaRPr lang="en-US"/>
        </a:p>
      </dgm:t>
    </dgm:pt>
    <dgm:pt modelId="{F9511CE4-D927-4FC9-8432-1039244AAAB1}" type="sibTrans" cxnId="{8E4476E8-50D6-416A-9FC2-571D121182FA}">
      <dgm:prSet/>
      <dgm:spPr/>
      <dgm:t>
        <a:bodyPr/>
        <a:lstStyle/>
        <a:p>
          <a:endParaRPr lang="en-US"/>
        </a:p>
      </dgm:t>
    </dgm:pt>
    <dgm:pt modelId="{0D7BBDF3-E765-42D3-AB65-8D8F00066C24}">
      <dgm:prSet/>
      <dgm:spPr/>
      <dgm:t>
        <a:bodyPr/>
        <a:lstStyle/>
        <a:p>
          <a:pPr rtl="0"/>
          <a:r>
            <a:rPr lang="en-US" baseline="0" dirty="0" smtClean="0"/>
            <a:t>Alumni often have more availability than industry sector mentors due to more flexible schedules</a:t>
          </a:r>
          <a:endParaRPr lang="en-US" dirty="0"/>
        </a:p>
      </dgm:t>
    </dgm:pt>
    <dgm:pt modelId="{5635A788-4B34-4D7E-BFB5-E8D0E8BD7159}" type="parTrans" cxnId="{46CED6E6-CDB7-42FF-8D9A-5D63D73BB048}">
      <dgm:prSet/>
      <dgm:spPr/>
      <dgm:t>
        <a:bodyPr/>
        <a:lstStyle/>
        <a:p>
          <a:endParaRPr lang="en-US"/>
        </a:p>
      </dgm:t>
    </dgm:pt>
    <dgm:pt modelId="{6ACE115A-931A-46B9-8255-F5B8F116D599}" type="sibTrans" cxnId="{46CED6E6-CDB7-42FF-8D9A-5D63D73BB048}">
      <dgm:prSet/>
      <dgm:spPr/>
      <dgm:t>
        <a:bodyPr/>
        <a:lstStyle/>
        <a:p>
          <a:endParaRPr lang="en-US"/>
        </a:p>
      </dgm:t>
    </dgm:pt>
    <dgm:pt modelId="{A893CF8D-F2D0-436A-BDCA-3B6B009F0329}">
      <dgm:prSet/>
      <dgm:spPr/>
      <dgm:t>
        <a:bodyPr/>
        <a:lstStyle/>
        <a:p>
          <a:pPr rtl="0"/>
          <a:r>
            <a:rPr lang="en-US" baseline="0" dirty="0" smtClean="0"/>
            <a:t>Helps to establish an Academy that feels like a family</a:t>
          </a:r>
          <a:endParaRPr lang="en-US" dirty="0"/>
        </a:p>
      </dgm:t>
    </dgm:pt>
    <dgm:pt modelId="{8F4E9911-05ED-4B08-B0B3-B891F7863C2F}" type="parTrans" cxnId="{97259F42-6676-489F-8F3E-C83372F3F46F}">
      <dgm:prSet/>
      <dgm:spPr/>
      <dgm:t>
        <a:bodyPr/>
        <a:lstStyle/>
        <a:p>
          <a:endParaRPr lang="en-US"/>
        </a:p>
      </dgm:t>
    </dgm:pt>
    <dgm:pt modelId="{C22D80EA-26D6-4419-A74C-283B24B4CC00}" type="sibTrans" cxnId="{97259F42-6676-489F-8F3E-C83372F3F46F}">
      <dgm:prSet/>
      <dgm:spPr/>
      <dgm:t>
        <a:bodyPr/>
        <a:lstStyle/>
        <a:p>
          <a:endParaRPr lang="en-US"/>
        </a:p>
      </dgm:t>
    </dgm:pt>
    <dgm:pt modelId="{4DA2ADB0-01CE-48EA-91B7-E3D8F1D02514}">
      <dgm:prSet/>
      <dgm:spPr/>
      <dgm:t>
        <a:bodyPr/>
        <a:lstStyle/>
        <a:p>
          <a:pPr rtl="0"/>
          <a:r>
            <a:rPr lang="en-US" baseline="0" dirty="0" smtClean="0"/>
            <a:t>Builds a support network for students and Academy teachers</a:t>
          </a:r>
          <a:endParaRPr lang="en-US" baseline="0" dirty="0"/>
        </a:p>
      </dgm:t>
    </dgm:pt>
    <dgm:pt modelId="{39644CBE-DECD-4643-B5EC-CC756C92744C}" type="parTrans" cxnId="{B9A54898-7E47-43BB-931F-8AF23ACA78CD}">
      <dgm:prSet/>
      <dgm:spPr/>
      <dgm:t>
        <a:bodyPr/>
        <a:lstStyle/>
        <a:p>
          <a:endParaRPr lang="en-US"/>
        </a:p>
      </dgm:t>
    </dgm:pt>
    <dgm:pt modelId="{FC7B4D2B-A886-4CC3-83AD-5E87630BAD0C}" type="sibTrans" cxnId="{B9A54898-7E47-43BB-931F-8AF23ACA78CD}">
      <dgm:prSet/>
      <dgm:spPr/>
      <dgm:t>
        <a:bodyPr/>
        <a:lstStyle/>
        <a:p>
          <a:endParaRPr lang="en-US"/>
        </a:p>
      </dgm:t>
    </dgm:pt>
    <dgm:pt modelId="{C31A5D6C-0416-4A09-A388-C7678DF16192}">
      <dgm:prSet/>
      <dgm:spPr/>
      <dgm:t>
        <a:bodyPr/>
        <a:lstStyle/>
        <a:p>
          <a:pPr rtl="0"/>
          <a:endParaRPr lang="en-US" baseline="0" dirty="0"/>
        </a:p>
      </dgm:t>
    </dgm:pt>
    <dgm:pt modelId="{B6839C69-0B94-4413-9934-D946F9FF70E2}" type="parTrans" cxnId="{E695B202-ABAC-4C3D-954E-CAB4A1002277}">
      <dgm:prSet/>
      <dgm:spPr/>
      <dgm:t>
        <a:bodyPr/>
        <a:lstStyle/>
        <a:p>
          <a:endParaRPr lang="en-US"/>
        </a:p>
      </dgm:t>
    </dgm:pt>
    <dgm:pt modelId="{437C918D-1D31-41FD-91C0-25DAA3288787}" type="sibTrans" cxnId="{E695B202-ABAC-4C3D-954E-CAB4A1002277}">
      <dgm:prSet/>
      <dgm:spPr/>
      <dgm:t>
        <a:bodyPr/>
        <a:lstStyle/>
        <a:p>
          <a:endParaRPr lang="en-US"/>
        </a:p>
      </dgm:t>
    </dgm:pt>
    <dgm:pt modelId="{936A227B-77DA-4272-895A-84B014E4B8BA}" type="pres">
      <dgm:prSet presAssocID="{0B515B70-5DDC-4BCE-9553-0913AE57CA52}" presName="linear" presStyleCnt="0">
        <dgm:presLayoutVars>
          <dgm:animLvl val="lvl"/>
          <dgm:resizeHandles val="exact"/>
        </dgm:presLayoutVars>
      </dgm:prSet>
      <dgm:spPr/>
    </dgm:pt>
    <dgm:pt modelId="{1B5B3AA2-BED0-4080-BB3E-FF955F0E3486}" type="pres">
      <dgm:prSet presAssocID="{17DE98B4-3A48-4A28-9A68-A15267D4846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9B0DB92-79B2-4395-964A-853385455F12}" type="pres">
      <dgm:prSet presAssocID="{17DE98B4-3A48-4A28-9A68-A15267D4846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E80E02-DB74-4B5F-8349-9B0EE4C9F220}" srcId="{0B515B70-5DDC-4BCE-9553-0913AE57CA52}" destId="{17DE98B4-3A48-4A28-9A68-A15267D48464}" srcOrd="0" destOrd="0" parTransId="{5902559D-3D03-4E5F-9017-C9FBAA9E235C}" sibTransId="{FA1249C4-F7C1-4878-B32A-04791F8AC1C6}"/>
    <dgm:cxn modelId="{AC217951-0FBD-4DA8-904D-98DADD149E0F}" type="presOf" srcId="{A893CF8D-F2D0-436A-BDCA-3B6B009F0329}" destId="{29B0DB92-79B2-4395-964A-853385455F12}" srcOrd="0" destOrd="3" presId="urn:microsoft.com/office/officeart/2005/8/layout/vList2"/>
    <dgm:cxn modelId="{73CBBA4F-59F5-4158-9FE7-BFFE3571161B}" type="presOf" srcId="{C31A5D6C-0416-4A09-A388-C7678DF16192}" destId="{29B0DB92-79B2-4395-964A-853385455F12}" srcOrd="0" destOrd="5" presId="urn:microsoft.com/office/officeart/2005/8/layout/vList2"/>
    <dgm:cxn modelId="{38529D70-FD1D-435E-BA76-7BBD26A1485D}" type="presOf" srcId="{0D7BBDF3-E765-42D3-AB65-8D8F00066C24}" destId="{29B0DB92-79B2-4395-964A-853385455F12}" srcOrd="0" destOrd="2" presId="urn:microsoft.com/office/officeart/2005/8/layout/vList2"/>
    <dgm:cxn modelId="{97259F42-6676-489F-8F3E-C83372F3F46F}" srcId="{17DE98B4-3A48-4A28-9A68-A15267D48464}" destId="{A893CF8D-F2D0-436A-BDCA-3B6B009F0329}" srcOrd="3" destOrd="0" parTransId="{8F4E9911-05ED-4B08-B0B3-B891F7863C2F}" sibTransId="{C22D80EA-26D6-4419-A74C-283B24B4CC00}"/>
    <dgm:cxn modelId="{C8F786C4-4028-4180-9067-8CC28DA8E769}" type="presOf" srcId="{0B515B70-5DDC-4BCE-9553-0913AE57CA52}" destId="{936A227B-77DA-4272-895A-84B014E4B8BA}" srcOrd="0" destOrd="0" presId="urn:microsoft.com/office/officeart/2005/8/layout/vList2"/>
    <dgm:cxn modelId="{C683BFE4-5485-499E-B30A-8CBCFCFCCA8F}" srcId="{17DE98B4-3A48-4A28-9A68-A15267D48464}" destId="{00B27D61-7DB4-41B0-892F-6147CACEA0DB}" srcOrd="0" destOrd="0" parTransId="{CA507793-999B-4234-9AA7-31CB7F00B2DC}" sibTransId="{555E0DE1-A8C5-49E5-8784-FD9D576DA654}"/>
    <dgm:cxn modelId="{E695B202-ABAC-4C3D-954E-CAB4A1002277}" srcId="{17DE98B4-3A48-4A28-9A68-A15267D48464}" destId="{C31A5D6C-0416-4A09-A388-C7678DF16192}" srcOrd="5" destOrd="0" parTransId="{B6839C69-0B94-4413-9934-D946F9FF70E2}" sibTransId="{437C918D-1D31-41FD-91C0-25DAA3288787}"/>
    <dgm:cxn modelId="{BE3152B1-ABDB-4D29-8395-76EC49F7FC57}" type="presOf" srcId="{17DE98B4-3A48-4A28-9A68-A15267D48464}" destId="{1B5B3AA2-BED0-4080-BB3E-FF955F0E3486}" srcOrd="0" destOrd="0" presId="urn:microsoft.com/office/officeart/2005/8/layout/vList2"/>
    <dgm:cxn modelId="{46CED6E6-CDB7-42FF-8D9A-5D63D73BB048}" srcId="{17DE98B4-3A48-4A28-9A68-A15267D48464}" destId="{0D7BBDF3-E765-42D3-AB65-8D8F00066C24}" srcOrd="2" destOrd="0" parTransId="{5635A788-4B34-4D7E-BFB5-E8D0E8BD7159}" sibTransId="{6ACE115A-931A-46B9-8255-F5B8F116D599}"/>
    <dgm:cxn modelId="{6208F0D4-2AB2-4709-BC1A-FF326D3C3794}" type="presOf" srcId="{6CB0322A-A9B3-4421-B044-B0C34E3C9860}" destId="{29B0DB92-79B2-4395-964A-853385455F12}" srcOrd="0" destOrd="1" presId="urn:microsoft.com/office/officeart/2005/8/layout/vList2"/>
    <dgm:cxn modelId="{B9A54898-7E47-43BB-931F-8AF23ACA78CD}" srcId="{17DE98B4-3A48-4A28-9A68-A15267D48464}" destId="{4DA2ADB0-01CE-48EA-91B7-E3D8F1D02514}" srcOrd="4" destOrd="0" parTransId="{39644CBE-DECD-4643-B5EC-CC756C92744C}" sibTransId="{FC7B4D2B-A886-4CC3-83AD-5E87630BAD0C}"/>
    <dgm:cxn modelId="{8E4476E8-50D6-416A-9FC2-571D121182FA}" srcId="{17DE98B4-3A48-4A28-9A68-A15267D48464}" destId="{6CB0322A-A9B3-4421-B044-B0C34E3C9860}" srcOrd="1" destOrd="0" parTransId="{13FBA8DA-F5FD-402A-8AFC-C9B824E2CCDC}" sibTransId="{F9511CE4-D927-4FC9-8432-1039244AAAB1}"/>
    <dgm:cxn modelId="{672C8144-ED67-44EA-9A35-0306FF9A94E7}" type="presOf" srcId="{00B27D61-7DB4-41B0-892F-6147CACEA0DB}" destId="{29B0DB92-79B2-4395-964A-853385455F12}" srcOrd="0" destOrd="0" presId="urn:microsoft.com/office/officeart/2005/8/layout/vList2"/>
    <dgm:cxn modelId="{E7289F09-0AB3-4289-83D7-0564AB2F7B5B}" type="presOf" srcId="{4DA2ADB0-01CE-48EA-91B7-E3D8F1D02514}" destId="{29B0DB92-79B2-4395-964A-853385455F12}" srcOrd="0" destOrd="4" presId="urn:microsoft.com/office/officeart/2005/8/layout/vList2"/>
    <dgm:cxn modelId="{2D173A91-839F-4B72-A0C0-A283E5E8E149}" type="presParOf" srcId="{936A227B-77DA-4272-895A-84B014E4B8BA}" destId="{1B5B3AA2-BED0-4080-BB3E-FF955F0E3486}" srcOrd="0" destOrd="0" presId="urn:microsoft.com/office/officeart/2005/8/layout/vList2"/>
    <dgm:cxn modelId="{4A5E3370-E4DA-4776-A0C0-273A40003BAC}" type="presParOf" srcId="{936A227B-77DA-4272-895A-84B014E4B8BA}" destId="{29B0DB92-79B2-4395-964A-853385455F1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D5D9D71-CF42-4D93-8B98-F445137F6A81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/>
      <dgm:spPr/>
      <dgm:t>
        <a:bodyPr/>
        <a:lstStyle/>
        <a:p>
          <a:endParaRPr lang="en-US"/>
        </a:p>
      </dgm:t>
    </dgm:pt>
    <dgm:pt modelId="{1263C8FD-E9DC-4036-B3F3-9CD8BB1656CC}">
      <dgm:prSet/>
      <dgm:spPr/>
      <dgm:t>
        <a:bodyPr/>
        <a:lstStyle/>
        <a:p>
          <a:pPr rtl="0"/>
          <a:r>
            <a:rPr lang="en-US" b="1" i="0" baseline="0" dirty="0" smtClean="0"/>
            <a:t>Collaboration Exercise #2</a:t>
          </a:r>
          <a:endParaRPr lang="en-US" b="1" i="0" dirty="0"/>
        </a:p>
      </dgm:t>
    </dgm:pt>
    <dgm:pt modelId="{BA389E06-7212-4238-AA63-FF5852B16D47}" type="parTrans" cxnId="{FA9DA5FF-E94F-49AA-AA77-4F1BEFBA5D8E}">
      <dgm:prSet/>
      <dgm:spPr/>
      <dgm:t>
        <a:bodyPr/>
        <a:lstStyle/>
        <a:p>
          <a:endParaRPr lang="en-US"/>
        </a:p>
      </dgm:t>
    </dgm:pt>
    <dgm:pt modelId="{2CBF518E-296D-44BC-8ED5-E6965465C99B}" type="sibTrans" cxnId="{FA9DA5FF-E94F-49AA-AA77-4F1BEFBA5D8E}">
      <dgm:prSet/>
      <dgm:spPr/>
      <dgm:t>
        <a:bodyPr/>
        <a:lstStyle/>
        <a:p>
          <a:endParaRPr lang="en-US"/>
        </a:p>
      </dgm:t>
    </dgm:pt>
    <dgm:pt modelId="{5817327C-B0E0-4403-B00C-A16D29BF4746}">
      <dgm:prSet/>
      <dgm:spPr/>
      <dgm:t>
        <a:bodyPr/>
        <a:lstStyle/>
        <a:p>
          <a:pPr rtl="0"/>
          <a:r>
            <a:rPr lang="en-US" baseline="0" dirty="0" smtClean="0"/>
            <a:t>Within a small group, discuss three ways you might be able to foster student-student mentorship at your school, or within your program</a:t>
          </a:r>
          <a:endParaRPr lang="en-US" baseline="0" dirty="0"/>
        </a:p>
      </dgm:t>
    </dgm:pt>
    <dgm:pt modelId="{C647C90B-F23A-4BF7-860A-4431580D8EB1}" type="parTrans" cxnId="{DC3F1F52-5390-47B4-8B30-2BD49A12F0E5}">
      <dgm:prSet/>
      <dgm:spPr/>
      <dgm:t>
        <a:bodyPr/>
        <a:lstStyle/>
        <a:p>
          <a:endParaRPr lang="en-US"/>
        </a:p>
      </dgm:t>
    </dgm:pt>
    <dgm:pt modelId="{E36C69A9-C876-4F59-A71C-77EF57519B69}" type="sibTrans" cxnId="{DC3F1F52-5390-47B4-8B30-2BD49A12F0E5}">
      <dgm:prSet/>
      <dgm:spPr/>
      <dgm:t>
        <a:bodyPr/>
        <a:lstStyle/>
        <a:p>
          <a:endParaRPr lang="en-US"/>
        </a:p>
      </dgm:t>
    </dgm:pt>
    <dgm:pt modelId="{05F3A327-FC48-4072-B8F1-462F0BBAB532}">
      <dgm:prSet/>
      <dgm:spPr/>
      <dgm:t>
        <a:bodyPr/>
        <a:lstStyle/>
        <a:p>
          <a:pPr rtl="0"/>
          <a:r>
            <a:rPr lang="en-US" baseline="0" dirty="0" smtClean="0"/>
            <a:t>Following discussion, we will share out</a:t>
          </a:r>
          <a:endParaRPr lang="en-US" baseline="0" dirty="0"/>
        </a:p>
      </dgm:t>
    </dgm:pt>
    <dgm:pt modelId="{FB482549-ECD0-4896-B818-00FE87B3646D}" type="parTrans" cxnId="{EFE5E04E-C824-4D85-B6B4-F6A8F696E2AD}">
      <dgm:prSet/>
      <dgm:spPr/>
      <dgm:t>
        <a:bodyPr/>
        <a:lstStyle/>
        <a:p>
          <a:endParaRPr lang="en-US"/>
        </a:p>
      </dgm:t>
    </dgm:pt>
    <dgm:pt modelId="{3648AC2E-691B-4CC4-98D6-EB372C3C851F}" type="sibTrans" cxnId="{EFE5E04E-C824-4D85-B6B4-F6A8F696E2AD}">
      <dgm:prSet/>
      <dgm:spPr/>
      <dgm:t>
        <a:bodyPr/>
        <a:lstStyle/>
        <a:p>
          <a:endParaRPr lang="en-US"/>
        </a:p>
      </dgm:t>
    </dgm:pt>
    <dgm:pt modelId="{416EB851-7841-49E2-8ECF-85F80C8B8AE0}" type="pres">
      <dgm:prSet presAssocID="{7D5D9D71-CF42-4D93-8B98-F445137F6A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7B8ED9-9222-4F22-B321-EE08C31FDF0E}" type="pres">
      <dgm:prSet presAssocID="{1263C8FD-E9DC-4036-B3F3-9CD8BB1656C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19B066-F2E5-4D89-A51A-ED75BCAC4DF6}" type="pres">
      <dgm:prSet presAssocID="{1263C8FD-E9DC-4036-B3F3-9CD8BB1656C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B4D42D-D650-4754-81ED-513495E975B0}" type="presOf" srcId="{7D5D9D71-CF42-4D93-8B98-F445137F6A81}" destId="{416EB851-7841-49E2-8ECF-85F80C8B8AE0}" srcOrd="0" destOrd="0" presId="urn:microsoft.com/office/officeart/2005/8/layout/vList2"/>
    <dgm:cxn modelId="{87170571-CB44-477B-82F9-E135251EABB8}" type="presOf" srcId="{5817327C-B0E0-4403-B00C-A16D29BF4746}" destId="{C319B066-F2E5-4D89-A51A-ED75BCAC4DF6}" srcOrd="0" destOrd="0" presId="urn:microsoft.com/office/officeart/2005/8/layout/vList2"/>
    <dgm:cxn modelId="{6BA87DF1-62DC-417E-99EF-01CC5B184E4A}" type="presOf" srcId="{1263C8FD-E9DC-4036-B3F3-9CD8BB1656CC}" destId="{107B8ED9-9222-4F22-B321-EE08C31FDF0E}" srcOrd="0" destOrd="0" presId="urn:microsoft.com/office/officeart/2005/8/layout/vList2"/>
    <dgm:cxn modelId="{FA9DA5FF-E94F-49AA-AA77-4F1BEFBA5D8E}" srcId="{7D5D9D71-CF42-4D93-8B98-F445137F6A81}" destId="{1263C8FD-E9DC-4036-B3F3-9CD8BB1656CC}" srcOrd="0" destOrd="0" parTransId="{BA389E06-7212-4238-AA63-FF5852B16D47}" sibTransId="{2CBF518E-296D-44BC-8ED5-E6965465C99B}"/>
    <dgm:cxn modelId="{DC3F1F52-5390-47B4-8B30-2BD49A12F0E5}" srcId="{1263C8FD-E9DC-4036-B3F3-9CD8BB1656CC}" destId="{5817327C-B0E0-4403-B00C-A16D29BF4746}" srcOrd="0" destOrd="0" parTransId="{C647C90B-F23A-4BF7-860A-4431580D8EB1}" sibTransId="{E36C69A9-C876-4F59-A71C-77EF57519B69}"/>
    <dgm:cxn modelId="{EFE5E04E-C824-4D85-B6B4-F6A8F696E2AD}" srcId="{1263C8FD-E9DC-4036-B3F3-9CD8BB1656CC}" destId="{05F3A327-FC48-4072-B8F1-462F0BBAB532}" srcOrd="1" destOrd="0" parTransId="{FB482549-ECD0-4896-B818-00FE87B3646D}" sibTransId="{3648AC2E-691B-4CC4-98D6-EB372C3C851F}"/>
    <dgm:cxn modelId="{A6297442-FE57-4D06-BC30-B9E3CA25D245}" type="presOf" srcId="{05F3A327-FC48-4072-B8F1-462F0BBAB532}" destId="{C319B066-F2E5-4D89-A51A-ED75BCAC4DF6}" srcOrd="0" destOrd="1" presId="urn:microsoft.com/office/officeart/2005/8/layout/vList2"/>
    <dgm:cxn modelId="{5F7C0C22-2538-423C-82C7-EF6E22427CFE}" type="presParOf" srcId="{416EB851-7841-49E2-8ECF-85F80C8B8AE0}" destId="{107B8ED9-9222-4F22-B321-EE08C31FDF0E}" srcOrd="0" destOrd="0" presId="urn:microsoft.com/office/officeart/2005/8/layout/vList2"/>
    <dgm:cxn modelId="{4E6B5DA1-828B-430D-B5FA-F239B0D3479C}" type="presParOf" srcId="{416EB851-7841-49E2-8ECF-85F80C8B8AE0}" destId="{C319B066-F2E5-4D89-A51A-ED75BCAC4DF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F1075E2-D074-4C1E-BE6B-D75888E6697B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/>
      <dgm:spPr/>
      <dgm:t>
        <a:bodyPr/>
        <a:lstStyle/>
        <a:p>
          <a:endParaRPr lang="en-US"/>
        </a:p>
      </dgm:t>
    </dgm:pt>
    <dgm:pt modelId="{A6B11C89-7FC5-4897-96BE-D2A41A4FA645}">
      <dgm:prSet/>
      <dgm:spPr/>
      <dgm:t>
        <a:bodyPr/>
        <a:lstStyle/>
        <a:p>
          <a:pPr rtl="0"/>
          <a:r>
            <a:rPr lang="en-US" b="1" baseline="0" dirty="0" smtClean="0"/>
            <a:t>Feedback from the Round Table sessions – </a:t>
          </a:r>
          <a:endParaRPr lang="en-US" b="1" dirty="0"/>
        </a:p>
      </dgm:t>
    </dgm:pt>
    <dgm:pt modelId="{F3691BFA-CE0B-4C4E-BD89-5B150A3BD097}" type="parTrans" cxnId="{CE083882-EE71-471C-B45B-1A2CF02E74B3}">
      <dgm:prSet/>
      <dgm:spPr/>
      <dgm:t>
        <a:bodyPr/>
        <a:lstStyle/>
        <a:p>
          <a:endParaRPr lang="en-US"/>
        </a:p>
      </dgm:t>
    </dgm:pt>
    <dgm:pt modelId="{DB804DE3-0205-415D-AF47-3B7E3653F63C}" type="sibTrans" cxnId="{CE083882-EE71-471C-B45B-1A2CF02E74B3}">
      <dgm:prSet/>
      <dgm:spPr/>
      <dgm:t>
        <a:bodyPr/>
        <a:lstStyle/>
        <a:p>
          <a:endParaRPr lang="en-US"/>
        </a:p>
      </dgm:t>
    </dgm:pt>
    <dgm:pt modelId="{2063DF98-2F17-4C9C-9F06-823D82165880}">
      <dgm:prSet/>
      <dgm:spPr/>
      <dgm:t>
        <a:bodyPr/>
        <a:lstStyle/>
        <a:p>
          <a:pPr rtl="0"/>
          <a:r>
            <a:rPr lang="en-US" baseline="0" dirty="0" smtClean="0"/>
            <a:t>Take student-student mentorship into the middle schools</a:t>
          </a:r>
          <a:endParaRPr lang="en-US" dirty="0"/>
        </a:p>
      </dgm:t>
    </dgm:pt>
    <dgm:pt modelId="{EFD9BA7C-0C8D-452A-9048-CA07C2F25F94}" type="parTrans" cxnId="{9648BA92-EB21-4C27-BC05-5EEAAB517F0C}">
      <dgm:prSet/>
      <dgm:spPr/>
      <dgm:t>
        <a:bodyPr/>
        <a:lstStyle/>
        <a:p>
          <a:endParaRPr lang="en-US"/>
        </a:p>
      </dgm:t>
    </dgm:pt>
    <dgm:pt modelId="{8819913C-6A21-4B3F-A4A0-972CED810374}" type="sibTrans" cxnId="{9648BA92-EB21-4C27-BC05-5EEAAB517F0C}">
      <dgm:prSet/>
      <dgm:spPr/>
      <dgm:t>
        <a:bodyPr/>
        <a:lstStyle/>
        <a:p>
          <a:endParaRPr lang="en-US"/>
        </a:p>
      </dgm:t>
    </dgm:pt>
    <dgm:pt modelId="{6D4090FC-35CE-49F8-A7EC-FDF4E4F9969B}">
      <dgm:prSet/>
      <dgm:spPr/>
      <dgm:t>
        <a:bodyPr/>
        <a:lstStyle/>
        <a:p>
          <a:pPr rtl="0"/>
          <a:r>
            <a:rPr lang="en-US" baseline="0" dirty="0" smtClean="0"/>
            <a:t>Create an online network for students to connect to alumni, and stay connected with the Academy after graduation</a:t>
          </a:r>
          <a:endParaRPr lang="en-US" dirty="0"/>
        </a:p>
      </dgm:t>
    </dgm:pt>
    <dgm:pt modelId="{1E634D2C-8B9C-445B-8FE7-13F2281EE1CE}" type="parTrans" cxnId="{FE43CD27-5E1C-4C0C-A11B-8BF494202669}">
      <dgm:prSet/>
      <dgm:spPr/>
      <dgm:t>
        <a:bodyPr/>
        <a:lstStyle/>
        <a:p>
          <a:endParaRPr lang="en-US"/>
        </a:p>
      </dgm:t>
    </dgm:pt>
    <dgm:pt modelId="{7B911A4C-45F4-49D9-8E37-2B3368C7DB40}" type="sibTrans" cxnId="{FE43CD27-5E1C-4C0C-A11B-8BF494202669}">
      <dgm:prSet/>
      <dgm:spPr/>
      <dgm:t>
        <a:bodyPr/>
        <a:lstStyle/>
        <a:p>
          <a:endParaRPr lang="en-US"/>
        </a:p>
      </dgm:t>
    </dgm:pt>
    <dgm:pt modelId="{E0168261-7F9C-41D3-A92F-AF1B0A565F94}">
      <dgm:prSet/>
      <dgm:spPr/>
      <dgm:t>
        <a:bodyPr/>
        <a:lstStyle/>
        <a:p>
          <a:pPr rtl="0"/>
          <a:r>
            <a:rPr lang="en-US" baseline="0" dirty="0" smtClean="0"/>
            <a:t>Hold monthly meetings to foster one-on-one mentorship between students</a:t>
          </a:r>
          <a:endParaRPr lang="en-US" dirty="0"/>
        </a:p>
      </dgm:t>
    </dgm:pt>
    <dgm:pt modelId="{C60349B3-08C9-40D0-BCDA-09FEFCC2DBEC}" type="parTrans" cxnId="{D7BA87E2-8B74-4699-862C-4046A19DFD8B}">
      <dgm:prSet/>
      <dgm:spPr/>
      <dgm:t>
        <a:bodyPr/>
        <a:lstStyle/>
        <a:p>
          <a:endParaRPr lang="en-US"/>
        </a:p>
      </dgm:t>
    </dgm:pt>
    <dgm:pt modelId="{80DCEAA3-3B72-4E68-A975-3640334EE7D9}" type="sibTrans" cxnId="{D7BA87E2-8B74-4699-862C-4046A19DFD8B}">
      <dgm:prSet/>
      <dgm:spPr/>
      <dgm:t>
        <a:bodyPr/>
        <a:lstStyle/>
        <a:p>
          <a:endParaRPr lang="en-US"/>
        </a:p>
      </dgm:t>
    </dgm:pt>
    <dgm:pt modelId="{A0689F4F-7644-408B-9410-373FDA2CD1AF}">
      <dgm:prSet/>
      <dgm:spPr/>
      <dgm:t>
        <a:bodyPr/>
        <a:lstStyle/>
        <a:p>
          <a:pPr rtl="0"/>
          <a:r>
            <a:rPr lang="en-US" baseline="0" dirty="0" smtClean="0"/>
            <a:t>Create an after school mentorship club</a:t>
          </a:r>
          <a:endParaRPr lang="en-US" dirty="0"/>
        </a:p>
      </dgm:t>
    </dgm:pt>
    <dgm:pt modelId="{CF7784D4-E559-42F7-B07E-E586C8CDF1CC}" type="parTrans" cxnId="{97F1ADBB-2895-4829-BB7F-67273A110877}">
      <dgm:prSet/>
      <dgm:spPr/>
      <dgm:t>
        <a:bodyPr/>
        <a:lstStyle/>
        <a:p>
          <a:endParaRPr lang="en-US"/>
        </a:p>
      </dgm:t>
    </dgm:pt>
    <dgm:pt modelId="{BDCC787F-6DDD-458C-B4A1-5FAAD362C657}" type="sibTrans" cxnId="{97F1ADBB-2895-4829-BB7F-67273A110877}">
      <dgm:prSet/>
      <dgm:spPr/>
      <dgm:t>
        <a:bodyPr/>
        <a:lstStyle/>
        <a:p>
          <a:endParaRPr lang="en-US"/>
        </a:p>
      </dgm:t>
    </dgm:pt>
    <dgm:pt modelId="{548BCE04-6654-479A-920D-97C0F24E5290}">
      <dgm:prSet/>
      <dgm:spPr/>
      <dgm:t>
        <a:bodyPr/>
        <a:lstStyle/>
        <a:p>
          <a:pPr rtl="0"/>
          <a:r>
            <a:rPr lang="en-US" baseline="0" dirty="0" smtClean="0"/>
            <a:t>Develop an alumni directory on your Academy website</a:t>
          </a:r>
          <a:endParaRPr lang="en-US" dirty="0"/>
        </a:p>
      </dgm:t>
    </dgm:pt>
    <dgm:pt modelId="{FC8DED2C-FEDB-4952-9627-AB2E2808519A}" type="parTrans" cxnId="{3DF65CC9-BCA0-44C7-962F-96B510196BC1}">
      <dgm:prSet/>
      <dgm:spPr/>
      <dgm:t>
        <a:bodyPr/>
        <a:lstStyle/>
        <a:p>
          <a:endParaRPr lang="en-US"/>
        </a:p>
      </dgm:t>
    </dgm:pt>
    <dgm:pt modelId="{B284F2D2-218E-49E1-928C-3D6732CA5F4C}" type="sibTrans" cxnId="{3DF65CC9-BCA0-44C7-962F-96B510196BC1}">
      <dgm:prSet/>
      <dgm:spPr/>
      <dgm:t>
        <a:bodyPr/>
        <a:lstStyle/>
        <a:p>
          <a:endParaRPr lang="en-US"/>
        </a:p>
      </dgm:t>
    </dgm:pt>
    <dgm:pt modelId="{A57DD175-4DCB-41FF-A1BD-372116A3EB77}">
      <dgm:prSet/>
      <dgm:spPr/>
      <dgm:t>
        <a:bodyPr/>
        <a:lstStyle/>
        <a:p>
          <a:pPr rtl="0"/>
          <a:r>
            <a:rPr lang="en-US" baseline="0" dirty="0" smtClean="0"/>
            <a:t>Academy Anniversary events</a:t>
          </a:r>
          <a:endParaRPr lang="en-US" dirty="0"/>
        </a:p>
      </dgm:t>
    </dgm:pt>
    <dgm:pt modelId="{3952668E-36CB-4F9F-A2A2-791075DC36E4}" type="parTrans" cxnId="{F96F6252-87D7-4CCF-9781-3AC01F3390D4}">
      <dgm:prSet/>
      <dgm:spPr/>
      <dgm:t>
        <a:bodyPr/>
        <a:lstStyle/>
        <a:p>
          <a:endParaRPr lang="en-US"/>
        </a:p>
      </dgm:t>
    </dgm:pt>
    <dgm:pt modelId="{78BF0FC9-9145-496B-BF7F-8B451EF0E701}" type="sibTrans" cxnId="{F96F6252-87D7-4CCF-9781-3AC01F3390D4}">
      <dgm:prSet/>
      <dgm:spPr/>
      <dgm:t>
        <a:bodyPr/>
        <a:lstStyle/>
        <a:p>
          <a:endParaRPr lang="en-US"/>
        </a:p>
      </dgm:t>
    </dgm:pt>
    <dgm:pt modelId="{A4B884FE-FF41-4ABD-8F46-2FCC308A5DAE}" type="pres">
      <dgm:prSet presAssocID="{DF1075E2-D074-4C1E-BE6B-D75888E6697B}" presName="linear" presStyleCnt="0">
        <dgm:presLayoutVars>
          <dgm:animLvl val="lvl"/>
          <dgm:resizeHandles val="exact"/>
        </dgm:presLayoutVars>
      </dgm:prSet>
      <dgm:spPr/>
    </dgm:pt>
    <dgm:pt modelId="{2B59C691-4ED5-40CB-BC9A-00DCB3E7DDB6}" type="pres">
      <dgm:prSet presAssocID="{A6B11C89-7FC5-4897-96BE-D2A41A4FA64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CFD84F5-E79A-48C6-AE3B-D60593FC739C}" type="pres">
      <dgm:prSet presAssocID="{A6B11C89-7FC5-4897-96BE-D2A41A4FA64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D0445D4-D959-40EC-A5B5-075B02C8E409}" type="presOf" srcId="{DF1075E2-D074-4C1E-BE6B-D75888E6697B}" destId="{A4B884FE-FF41-4ABD-8F46-2FCC308A5DAE}" srcOrd="0" destOrd="0" presId="urn:microsoft.com/office/officeart/2005/8/layout/vList2"/>
    <dgm:cxn modelId="{F96F6252-87D7-4CCF-9781-3AC01F3390D4}" srcId="{A6B11C89-7FC5-4897-96BE-D2A41A4FA645}" destId="{A57DD175-4DCB-41FF-A1BD-372116A3EB77}" srcOrd="5" destOrd="0" parTransId="{3952668E-36CB-4F9F-A2A2-791075DC36E4}" sibTransId="{78BF0FC9-9145-496B-BF7F-8B451EF0E701}"/>
    <dgm:cxn modelId="{A7AF5311-E4CE-4B71-815E-C70C0DBCC98A}" type="presOf" srcId="{A0689F4F-7644-408B-9410-373FDA2CD1AF}" destId="{9CFD84F5-E79A-48C6-AE3B-D60593FC739C}" srcOrd="0" destOrd="3" presId="urn:microsoft.com/office/officeart/2005/8/layout/vList2"/>
    <dgm:cxn modelId="{253C4299-3BD4-4020-AB9D-35442EFB5A83}" type="presOf" srcId="{E0168261-7F9C-41D3-A92F-AF1B0A565F94}" destId="{9CFD84F5-E79A-48C6-AE3B-D60593FC739C}" srcOrd="0" destOrd="2" presId="urn:microsoft.com/office/officeart/2005/8/layout/vList2"/>
    <dgm:cxn modelId="{5B01002D-E721-45EA-9698-D8FCFF7E1562}" type="presOf" srcId="{2063DF98-2F17-4C9C-9F06-823D82165880}" destId="{9CFD84F5-E79A-48C6-AE3B-D60593FC739C}" srcOrd="0" destOrd="0" presId="urn:microsoft.com/office/officeart/2005/8/layout/vList2"/>
    <dgm:cxn modelId="{97F1ADBB-2895-4829-BB7F-67273A110877}" srcId="{A6B11C89-7FC5-4897-96BE-D2A41A4FA645}" destId="{A0689F4F-7644-408B-9410-373FDA2CD1AF}" srcOrd="3" destOrd="0" parTransId="{CF7784D4-E559-42F7-B07E-E586C8CDF1CC}" sibTransId="{BDCC787F-6DDD-458C-B4A1-5FAAD362C657}"/>
    <dgm:cxn modelId="{CCCCB030-AAB6-4160-9B35-E6FA0B1206EB}" type="presOf" srcId="{548BCE04-6654-479A-920D-97C0F24E5290}" destId="{9CFD84F5-E79A-48C6-AE3B-D60593FC739C}" srcOrd="0" destOrd="4" presId="urn:microsoft.com/office/officeart/2005/8/layout/vList2"/>
    <dgm:cxn modelId="{3F1A88F4-C8D5-4642-A3C4-4DB47A2938B4}" type="presOf" srcId="{A57DD175-4DCB-41FF-A1BD-372116A3EB77}" destId="{9CFD84F5-E79A-48C6-AE3B-D60593FC739C}" srcOrd="0" destOrd="5" presId="urn:microsoft.com/office/officeart/2005/8/layout/vList2"/>
    <dgm:cxn modelId="{3DF65CC9-BCA0-44C7-962F-96B510196BC1}" srcId="{A6B11C89-7FC5-4897-96BE-D2A41A4FA645}" destId="{548BCE04-6654-479A-920D-97C0F24E5290}" srcOrd="4" destOrd="0" parTransId="{FC8DED2C-FEDB-4952-9627-AB2E2808519A}" sibTransId="{B284F2D2-218E-49E1-928C-3D6732CA5F4C}"/>
    <dgm:cxn modelId="{41FE2D74-2D58-4AAE-9089-894EEBBBFB55}" type="presOf" srcId="{6D4090FC-35CE-49F8-A7EC-FDF4E4F9969B}" destId="{9CFD84F5-E79A-48C6-AE3B-D60593FC739C}" srcOrd="0" destOrd="1" presId="urn:microsoft.com/office/officeart/2005/8/layout/vList2"/>
    <dgm:cxn modelId="{D7BA87E2-8B74-4699-862C-4046A19DFD8B}" srcId="{A6B11C89-7FC5-4897-96BE-D2A41A4FA645}" destId="{E0168261-7F9C-41D3-A92F-AF1B0A565F94}" srcOrd="2" destOrd="0" parTransId="{C60349B3-08C9-40D0-BCDA-09FEFCC2DBEC}" sibTransId="{80DCEAA3-3B72-4E68-A975-3640334EE7D9}"/>
    <dgm:cxn modelId="{FE43CD27-5E1C-4C0C-A11B-8BF494202669}" srcId="{A6B11C89-7FC5-4897-96BE-D2A41A4FA645}" destId="{6D4090FC-35CE-49F8-A7EC-FDF4E4F9969B}" srcOrd="1" destOrd="0" parTransId="{1E634D2C-8B9C-445B-8FE7-13F2281EE1CE}" sibTransId="{7B911A4C-45F4-49D9-8E37-2B3368C7DB40}"/>
    <dgm:cxn modelId="{9648BA92-EB21-4C27-BC05-5EEAAB517F0C}" srcId="{A6B11C89-7FC5-4897-96BE-D2A41A4FA645}" destId="{2063DF98-2F17-4C9C-9F06-823D82165880}" srcOrd="0" destOrd="0" parTransId="{EFD9BA7C-0C8D-452A-9048-CA07C2F25F94}" sibTransId="{8819913C-6A21-4B3F-A4A0-972CED810374}"/>
    <dgm:cxn modelId="{CE083882-EE71-471C-B45B-1A2CF02E74B3}" srcId="{DF1075E2-D074-4C1E-BE6B-D75888E6697B}" destId="{A6B11C89-7FC5-4897-96BE-D2A41A4FA645}" srcOrd="0" destOrd="0" parTransId="{F3691BFA-CE0B-4C4E-BD89-5B150A3BD097}" sibTransId="{DB804DE3-0205-415D-AF47-3B7E3653F63C}"/>
    <dgm:cxn modelId="{935E3A5D-1FAB-4BCE-817F-D9A13200A3BB}" type="presOf" srcId="{A6B11C89-7FC5-4897-96BE-D2A41A4FA645}" destId="{2B59C691-4ED5-40CB-BC9A-00DCB3E7DDB6}" srcOrd="0" destOrd="0" presId="urn:microsoft.com/office/officeart/2005/8/layout/vList2"/>
    <dgm:cxn modelId="{8636B3E8-0861-4650-9AC4-C7AB259DBA03}" type="presParOf" srcId="{A4B884FE-FF41-4ABD-8F46-2FCC308A5DAE}" destId="{2B59C691-4ED5-40CB-BC9A-00DCB3E7DDB6}" srcOrd="0" destOrd="0" presId="urn:microsoft.com/office/officeart/2005/8/layout/vList2"/>
    <dgm:cxn modelId="{6F18084F-E2DC-4150-A951-D364A8B9224A}" type="presParOf" srcId="{A4B884FE-FF41-4ABD-8F46-2FCC308A5DAE}" destId="{9CFD84F5-E79A-48C6-AE3B-D60593FC739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3861B9-B2A8-4149-8B1E-6BB3F7FFDBF7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/>
      <dgm:spPr/>
      <dgm:t>
        <a:bodyPr/>
        <a:lstStyle/>
        <a:p>
          <a:endParaRPr lang="en-US"/>
        </a:p>
      </dgm:t>
    </dgm:pt>
    <dgm:pt modelId="{20E9BBF6-AD5C-4DA5-AF97-1892C1D5145D}">
      <dgm:prSet/>
      <dgm:spPr/>
      <dgm:t>
        <a:bodyPr/>
        <a:lstStyle/>
        <a:p>
          <a:pPr rtl="0"/>
          <a:r>
            <a:rPr lang="en-US" b="1" baseline="0" dirty="0" smtClean="0"/>
            <a:t>CSHS Business Academy Structure </a:t>
          </a:r>
          <a:endParaRPr lang="en-US" b="1" dirty="0"/>
        </a:p>
      </dgm:t>
    </dgm:pt>
    <dgm:pt modelId="{2D1C5094-C4F9-4D26-9A16-F187C5E03312}" type="parTrans" cxnId="{55AE562B-7092-4EA9-B6CC-D6897801401A}">
      <dgm:prSet/>
      <dgm:spPr/>
      <dgm:t>
        <a:bodyPr/>
        <a:lstStyle/>
        <a:p>
          <a:endParaRPr lang="en-US"/>
        </a:p>
      </dgm:t>
    </dgm:pt>
    <dgm:pt modelId="{9E764308-21A0-46FF-AC25-F6E3E9744A22}" type="sibTrans" cxnId="{55AE562B-7092-4EA9-B6CC-D6897801401A}">
      <dgm:prSet/>
      <dgm:spPr/>
      <dgm:t>
        <a:bodyPr/>
        <a:lstStyle/>
        <a:p>
          <a:endParaRPr lang="en-US"/>
        </a:p>
      </dgm:t>
    </dgm:pt>
    <dgm:pt modelId="{F6BB1F2D-E984-4309-B95F-254CB3724BE3}">
      <dgm:prSet/>
      <dgm:spPr/>
      <dgm:t>
        <a:bodyPr/>
        <a:lstStyle/>
        <a:p>
          <a:pPr rtl="0"/>
          <a:r>
            <a:rPr lang="en-US" baseline="0" dirty="0" smtClean="0"/>
            <a:t>19 years (not all CPA)</a:t>
          </a:r>
          <a:endParaRPr lang="en-US" dirty="0"/>
        </a:p>
      </dgm:t>
    </dgm:pt>
    <dgm:pt modelId="{A134F2EE-531A-4B3D-BE39-865CF7FFFBBA}" type="parTrans" cxnId="{9367C9A4-47DA-44BD-B263-D8723CF4D95F}">
      <dgm:prSet/>
      <dgm:spPr/>
      <dgm:t>
        <a:bodyPr/>
        <a:lstStyle/>
        <a:p>
          <a:endParaRPr lang="en-US"/>
        </a:p>
      </dgm:t>
    </dgm:pt>
    <dgm:pt modelId="{BC32439C-1329-4C7E-A7A0-B7A3ED90BAAF}" type="sibTrans" cxnId="{9367C9A4-47DA-44BD-B263-D8723CF4D95F}">
      <dgm:prSet/>
      <dgm:spPr/>
      <dgm:t>
        <a:bodyPr/>
        <a:lstStyle/>
        <a:p>
          <a:endParaRPr lang="en-US"/>
        </a:p>
      </dgm:t>
    </dgm:pt>
    <dgm:pt modelId="{6E42CA32-824E-464D-ABF6-390737C10D54}">
      <dgm:prSet/>
      <dgm:spPr/>
      <dgm:t>
        <a:bodyPr/>
        <a:lstStyle/>
        <a:p>
          <a:pPr rtl="0"/>
          <a:r>
            <a:rPr lang="en-US" baseline="0" dirty="0" smtClean="0"/>
            <a:t>Sophomores – job interviews, marketing, public speaking</a:t>
          </a:r>
          <a:endParaRPr lang="en-US" dirty="0"/>
        </a:p>
      </dgm:t>
    </dgm:pt>
    <dgm:pt modelId="{14532B5E-5689-490A-B14C-82243B5AB52E}" type="parTrans" cxnId="{661A4488-79D9-4A97-BE02-F971C4D5EF75}">
      <dgm:prSet/>
      <dgm:spPr/>
      <dgm:t>
        <a:bodyPr/>
        <a:lstStyle/>
        <a:p>
          <a:endParaRPr lang="en-US"/>
        </a:p>
      </dgm:t>
    </dgm:pt>
    <dgm:pt modelId="{B2A920B8-A062-4601-9AC5-0DAA18B2A755}" type="sibTrans" cxnId="{661A4488-79D9-4A97-BE02-F971C4D5EF75}">
      <dgm:prSet/>
      <dgm:spPr/>
      <dgm:t>
        <a:bodyPr/>
        <a:lstStyle/>
        <a:p>
          <a:endParaRPr lang="en-US"/>
        </a:p>
      </dgm:t>
    </dgm:pt>
    <dgm:pt modelId="{B845DFB8-43C9-47AE-99BB-1055AA32A0C0}">
      <dgm:prSet/>
      <dgm:spPr/>
      <dgm:t>
        <a:bodyPr/>
        <a:lstStyle/>
        <a:p>
          <a:pPr rtl="0"/>
          <a:r>
            <a:rPr lang="en-US" baseline="0" dirty="0" smtClean="0"/>
            <a:t>Juniors – entrepreneurship projects , marketing, advertising </a:t>
          </a:r>
          <a:endParaRPr lang="en-US" baseline="0" dirty="0"/>
        </a:p>
      </dgm:t>
    </dgm:pt>
    <dgm:pt modelId="{02A5C637-84CF-4467-B24E-7DD91A4140B1}" type="parTrans" cxnId="{DD33A750-FFFB-44E9-805B-8C035A80EEEF}">
      <dgm:prSet/>
      <dgm:spPr/>
      <dgm:t>
        <a:bodyPr/>
        <a:lstStyle/>
        <a:p>
          <a:endParaRPr lang="en-US"/>
        </a:p>
      </dgm:t>
    </dgm:pt>
    <dgm:pt modelId="{7D39A503-B845-4583-A010-FF880C6D3685}" type="sibTrans" cxnId="{DD33A750-FFFB-44E9-805B-8C035A80EEEF}">
      <dgm:prSet/>
      <dgm:spPr/>
      <dgm:t>
        <a:bodyPr/>
        <a:lstStyle/>
        <a:p>
          <a:endParaRPr lang="en-US"/>
        </a:p>
      </dgm:t>
    </dgm:pt>
    <dgm:pt modelId="{F11EC55F-FEF7-4B33-AC70-F2A6B1ACB775}">
      <dgm:prSet/>
      <dgm:spPr/>
      <dgm:t>
        <a:bodyPr/>
        <a:lstStyle/>
        <a:p>
          <a:pPr rtl="0"/>
          <a:r>
            <a:rPr lang="en-US" baseline="0" dirty="0" smtClean="0"/>
            <a:t>Seniors – Virtual Enterprise, Business Communication</a:t>
          </a:r>
          <a:endParaRPr lang="en-US" dirty="0"/>
        </a:p>
      </dgm:t>
    </dgm:pt>
    <dgm:pt modelId="{1DFBEE2D-5D6D-483D-BD9F-8F12CFDF1130}" type="parTrans" cxnId="{0414253C-E3E7-4CAC-8497-B6BC9B43333F}">
      <dgm:prSet/>
      <dgm:spPr/>
      <dgm:t>
        <a:bodyPr/>
        <a:lstStyle/>
        <a:p>
          <a:endParaRPr lang="en-US"/>
        </a:p>
      </dgm:t>
    </dgm:pt>
    <dgm:pt modelId="{499DE5E5-5D08-4605-B548-E9AEC306C04C}" type="sibTrans" cxnId="{0414253C-E3E7-4CAC-8497-B6BC9B43333F}">
      <dgm:prSet/>
      <dgm:spPr/>
      <dgm:t>
        <a:bodyPr/>
        <a:lstStyle/>
        <a:p>
          <a:endParaRPr lang="en-US"/>
        </a:p>
      </dgm:t>
    </dgm:pt>
    <dgm:pt modelId="{48E22AFB-51BA-4157-ACE6-93BAC157E148}">
      <dgm:prSet/>
      <dgm:spPr/>
      <dgm:t>
        <a:bodyPr/>
        <a:lstStyle/>
        <a:p>
          <a:pPr rtl="0"/>
          <a:r>
            <a:rPr lang="en-US" baseline="0" dirty="0" smtClean="0"/>
            <a:t>Student Store </a:t>
          </a:r>
          <a:endParaRPr lang="en-US" baseline="0" dirty="0"/>
        </a:p>
      </dgm:t>
    </dgm:pt>
    <dgm:pt modelId="{DAEF7B70-166B-4DA4-B4D1-84751B194D7C}" type="parTrans" cxnId="{4E1B1FC7-FAB3-4364-BD64-B22423F5C303}">
      <dgm:prSet/>
      <dgm:spPr/>
      <dgm:t>
        <a:bodyPr/>
        <a:lstStyle/>
        <a:p>
          <a:endParaRPr lang="en-US"/>
        </a:p>
      </dgm:t>
    </dgm:pt>
    <dgm:pt modelId="{CDAF3C02-A2D3-4CDA-865F-8DCDDC6C2710}" type="sibTrans" cxnId="{4E1B1FC7-FAB3-4364-BD64-B22423F5C303}">
      <dgm:prSet/>
      <dgm:spPr/>
      <dgm:t>
        <a:bodyPr/>
        <a:lstStyle/>
        <a:p>
          <a:endParaRPr lang="en-US"/>
        </a:p>
      </dgm:t>
    </dgm:pt>
    <dgm:pt modelId="{68965FA5-5D8C-456B-A0DE-63A345430A20}">
      <dgm:prSet/>
      <dgm:spPr/>
      <dgm:t>
        <a:bodyPr/>
        <a:lstStyle/>
        <a:p>
          <a:pPr rtl="0"/>
          <a:r>
            <a:rPr lang="en-US" baseline="0" dirty="0" smtClean="0"/>
            <a:t>Basketball snack bar</a:t>
          </a:r>
          <a:endParaRPr lang="en-US" baseline="0" dirty="0"/>
        </a:p>
      </dgm:t>
    </dgm:pt>
    <dgm:pt modelId="{8F60F87A-5B5C-4627-9126-A77CBC1ABA81}" type="parTrans" cxnId="{BA5D06A9-BF0B-4207-8267-E7E96CF763F6}">
      <dgm:prSet/>
      <dgm:spPr/>
      <dgm:t>
        <a:bodyPr/>
        <a:lstStyle/>
        <a:p>
          <a:endParaRPr lang="en-US"/>
        </a:p>
      </dgm:t>
    </dgm:pt>
    <dgm:pt modelId="{E7A90FD4-D64B-4ED7-9648-D7A1B9C471B5}" type="sibTrans" cxnId="{BA5D06A9-BF0B-4207-8267-E7E96CF763F6}">
      <dgm:prSet/>
      <dgm:spPr/>
      <dgm:t>
        <a:bodyPr/>
        <a:lstStyle/>
        <a:p>
          <a:endParaRPr lang="en-US"/>
        </a:p>
      </dgm:t>
    </dgm:pt>
    <dgm:pt modelId="{EAF5094A-7EC3-42A2-989C-5A0A1B6A2196}" type="pres">
      <dgm:prSet presAssocID="{693861B9-B2A8-4149-8B1E-6BB3F7FFDB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6A40C2-5EE5-4D3A-95D9-1E31E6900D80}" type="pres">
      <dgm:prSet presAssocID="{20E9BBF6-AD5C-4DA5-AF97-1892C1D5145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1F117F-9838-466E-B13A-CDCEADD78DEF}" type="pres">
      <dgm:prSet presAssocID="{20E9BBF6-AD5C-4DA5-AF97-1892C1D5145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B63F3B-28BA-48A5-AC97-1EA58B018341}" type="presOf" srcId="{68965FA5-5D8C-456B-A0DE-63A345430A20}" destId="{071F117F-9838-466E-B13A-CDCEADD78DEF}" srcOrd="0" destOrd="5" presId="urn:microsoft.com/office/officeart/2005/8/layout/vList2"/>
    <dgm:cxn modelId="{686969EA-A717-4801-AFE5-8ED2ECC57EC2}" type="presOf" srcId="{20E9BBF6-AD5C-4DA5-AF97-1892C1D5145D}" destId="{CF6A40C2-5EE5-4D3A-95D9-1E31E6900D80}" srcOrd="0" destOrd="0" presId="urn:microsoft.com/office/officeart/2005/8/layout/vList2"/>
    <dgm:cxn modelId="{9367C9A4-47DA-44BD-B263-D8723CF4D95F}" srcId="{20E9BBF6-AD5C-4DA5-AF97-1892C1D5145D}" destId="{F6BB1F2D-E984-4309-B95F-254CB3724BE3}" srcOrd="0" destOrd="0" parTransId="{A134F2EE-531A-4B3D-BE39-865CF7FFFBBA}" sibTransId="{BC32439C-1329-4C7E-A7A0-B7A3ED90BAAF}"/>
    <dgm:cxn modelId="{DAB6E37E-15E0-4CA3-8D87-D502540FC6B4}" type="presOf" srcId="{B845DFB8-43C9-47AE-99BB-1055AA32A0C0}" destId="{071F117F-9838-466E-B13A-CDCEADD78DEF}" srcOrd="0" destOrd="2" presId="urn:microsoft.com/office/officeart/2005/8/layout/vList2"/>
    <dgm:cxn modelId="{8C425999-7137-4240-87C5-DFD6B9AB99EE}" type="presOf" srcId="{693861B9-B2A8-4149-8B1E-6BB3F7FFDBF7}" destId="{EAF5094A-7EC3-42A2-989C-5A0A1B6A2196}" srcOrd="0" destOrd="0" presId="urn:microsoft.com/office/officeart/2005/8/layout/vList2"/>
    <dgm:cxn modelId="{7ECD73D7-1EC7-452C-A033-15679FE94D40}" type="presOf" srcId="{48E22AFB-51BA-4157-ACE6-93BAC157E148}" destId="{071F117F-9838-466E-B13A-CDCEADD78DEF}" srcOrd="0" destOrd="4" presId="urn:microsoft.com/office/officeart/2005/8/layout/vList2"/>
    <dgm:cxn modelId="{7B410221-926A-4CB8-9A87-D408403EFC13}" type="presOf" srcId="{6E42CA32-824E-464D-ABF6-390737C10D54}" destId="{071F117F-9838-466E-B13A-CDCEADD78DEF}" srcOrd="0" destOrd="1" presId="urn:microsoft.com/office/officeart/2005/8/layout/vList2"/>
    <dgm:cxn modelId="{56A4FBB0-3A7D-4E3A-8732-961CF8D21E37}" type="presOf" srcId="{F11EC55F-FEF7-4B33-AC70-F2A6B1ACB775}" destId="{071F117F-9838-466E-B13A-CDCEADD78DEF}" srcOrd="0" destOrd="3" presId="urn:microsoft.com/office/officeart/2005/8/layout/vList2"/>
    <dgm:cxn modelId="{DD33A750-FFFB-44E9-805B-8C035A80EEEF}" srcId="{20E9BBF6-AD5C-4DA5-AF97-1892C1D5145D}" destId="{B845DFB8-43C9-47AE-99BB-1055AA32A0C0}" srcOrd="2" destOrd="0" parTransId="{02A5C637-84CF-4467-B24E-7DD91A4140B1}" sibTransId="{7D39A503-B845-4583-A010-FF880C6D3685}"/>
    <dgm:cxn modelId="{661A4488-79D9-4A97-BE02-F971C4D5EF75}" srcId="{20E9BBF6-AD5C-4DA5-AF97-1892C1D5145D}" destId="{6E42CA32-824E-464D-ABF6-390737C10D54}" srcOrd="1" destOrd="0" parTransId="{14532B5E-5689-490A-B14C-82243B5AB52E}" sibTransId="{B2A920B8-A062-4601-9AC5-0DAA18B2A755}"/>
    <dgm:cxn modelId="{4E1B1FC7-FAB3-4364-BD64-B22423F5C303}" srcId="{20E9BBF6-AD5C-4DA5-AF97-1892C1D5145D}" destId="{48E22AFB-51BA-4157-ACE6-93BAC157E148}" srcOrd="4" destOrd="0" parTransId="{DAEF7B70-166B-4DA4-B4D1-84751B194D7C}" sibTransId="{CDAF3C02-A2D3-4CDA-865F-8DCDDC6C2710}"/>
    <dgm:cxn modelId="{BA5D06A9-BF0B-4207-8267-E7E96CF763F6}" srcId="{20E9BBF6-AD5C-4DA5-AF97-1892C1D5145D}" destId="{68965FA5-5D8C-456B-A0DE-63A345430A20}" srcOrd="5" destOrd="0" parTransId="{8F60F87A-5B5C-4627-9126-A77CBC1ABA81}" sibTransId="{E7A90FD4-D64B-4ED7-9648-D7A1B9C471B5}"/>
    <dgm:cxn modelId="{EE714603-3D32-4396-809B-058C6511A73E}" type="presOf" srcId="{F6BB1F2D-E984-4309-B95F-254CB3724BE3}" destId="{071F117F-9838-466E-B13A-CDCEADD78DEF}" srcOrd="0" destOrd="0" presId="urn:microsoft.com/office/officeart/2005/8/layout/vList2"/>
    <dgm:cxn modelId="{0414253C-E3E7-4CAC-8497-B6BC9B43333F}" srcId="{20E9BBF6-AD5C-4DA5-AF97-1892C1D5145D}" destId="{F11EC55F-FEF7-4B33-AC70-F2A6B1ACB775}" srcOrd="3" destOrd="0" parTransId="{1DFBEE2D-5D6D-483D-BD9F-8F12CFDF1130}" sibTransId="{499DE5E5-5D08-4605-B548-E9AEC306C04C}"/>
    <dgm:cxn modelId="{55AE562B-7092-4EA9-B6CC-D6897801401A}" srcId="{693861B9-B2A8-4149-8B1E-6BB3F7FFDBF7}" destId="{20E9BBF6-AD5C-4DA5-AF97-1892C1D5145D}" srcOrd="0" destOrd="0" parTransId="{2D1C5094-C4F9-4D26-9A16-F187C5E03312}" sibTransId="{9E764308-21A0-46FF-AC25-F6E3E9744A22}"/>
    <dgm:cxn modelId="{4276F1AF-FA21-499B-B1B6-3C92FBD8EAF1}" type="presParOf" srcId="{EAF5094A-7EC3-42A2-989C-5A0A1B6A2196}" destId="{CF6A40C2-5EE5-4D3A-95D9-1E31E6900D80}" srcOrd="0" destOrd="0" presId="urn:microsoft.com/office/officeart/2005/8/layout/vList2"/>
    <dgm:cxn modelId="{2DC0AB66-0AA8-484A-92B5-76296F8FA038}" type="presParOf" srcId="{EAF5094A-7EC3-42A2-989C-5A0A1B6A2196}" destId="{071F117F-9838-466E-B13A-CDCEADD78DE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9E1B12-8D93-431F-94C8-16528BE0A84D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5429ADE-E2BD-4D12-8348-7DD459E21CDE}">
      <dgm:prSet/>
      <dgm:spPr/>
      <dgm:t>
        <a:bodyPr/>
        <a:lstStyle/>
        <a:p>
          <a:pPr rtl="0"/>
          <a:r>
            <a:rPr lang="en-US" b="1" baseline="0" dirty="0" smtClean="0"/>
            <a:t>One of the major components of the CSHS Business Academy is student-student mentorship</a:t>
          </a:r>
          <a:endParaRPr lang="en-US" b="1" dirty="0"/>
        </a:p>
      </dgm:t>
    </dgm:pt>
    <dgm:pt modelId="{2C2EADD3-7B65-405A-A1BD-38867C7B4333}" type="parTrans" cxnId="{11C28542-9681-40E1-B2BC-8BD9203FCF80}">
      <dgm:prSet/>
      <dgm:spPr/>
      <dgm:t>
        <a:bodyPr/>
        <a:lstStyle/>
        <a:p>
          <a:endParaRPr lang="en-US"/>
        </a:p>
      </dgm:t>
    </dgm:pt>
    <dgm:pt modelId="{4ED398C4-1BDB-48F1-ACE3-B181E3556F69}" type="sibTrans" cxnId="{11C28542-9681-40E1-B2BC-8BD9203FCF80}">
      <dgm:prSet/>
      <dgm:spPr/>
      <dgm:t>
        <a:bodyPr/>
        <a:lstStyle/>
        <a:p>
          <a:endParaRPr lang="en-US"/>
        </a:p>
      </dgm:t>
    </dgm:pt>
    <dgm:pt modelId="{D8560E04-487B-4740-BD9C-ABBFC0AACD80}">
      <dgm:prSet/>
      <dgm:spPr/>
      <dgm:t>
        <a:bodyPr/>
        <a:lstStyle/>
        <a:p>
          <a:pPr rtl="0"/>
          <a:r>
            <a:rPr lang="en-US" b="1" baseline="0" dirty="0" smtClean="0"/>
            <a:t>The Academy is designed to make use of student experience by facilitating peer mentorship in several ways</a:t>
          </a:r>
          <a:endParaRPr lang="en-US" b="1" dirty="0"/>
        </a:p>
      </dgm:t>
    </dgm:pt>
    <dgm:pt modelId="{4C0A37BD-EE01-48FD-BEA8-B25BC6FB97BF}" type="parTrans" cxnId="{DCBF335A-D37C-496C-B1BB-3937CF78BFF1}">
      <dgm:prSet/>
      <dgm:spPr/>
      <dgm:t>
        <a:bodyPr/>
        <a:lstStyle/>
        <a:p>
          <a:endParaRPr lang="en-US"/>
        </a:p>
      </dgm:t>
    </dgm:pt>
    <dgm:pt modelId="{AD6F4AF1-FE9B-43F4-B02A-7A631696BFC1}" type="sibTrans" cxnId="{DCBF335A-D37C-496C-B1BB-3937CF78BFF1}">
      <dgm:prSet/>
      <dgm:spPr/>
      <dgm:t>
        <a:bodyPr/>
        <a:lstStyle/>
        <a:p>
          <a:endParaRPr lang="en-US"/>
        </a:p>
      </dgm:t>
    </dgm:pt>
    <dgm:pt modelId="{CFF2E357-818D-42FE-8E97-65F600883832}">
      <dgm:prSet/>
      <dgm:spPr/>
      <dgm:t>
        <a:bodyPr/>
        <a:lstStyle/>
        <a:p>
          <a:pPr rtl="0"/>
          <a:r>
            <a:rPr lang="en-US" baseline="0" dirty="0" smtClean="0"/>
            <a:t>Alumni </a:t>
          </a:r>
          <a:r>
            <a:rPr lang="en-US" baseline="0" dirty="0" smtClean="0"/>
            <a:t>– Seniors</a:t>
          </a:r>
          <a:endParaRPr lang="en-US" dirty="0"/>
        </a:p>
      </dgm:t>
    </dgm:pt>
    <dgm:pt modelId="{8A903B9C-18E2-4FA4-BC39-4EB989DD7798}" type="parTrans" cxnId="{BAE477A3-CDB0-44B8-92FF-E0158097505C}">
      <dgm:prSet/>
      <dgm:spPr/>
      <dgm:t>
        <a:bodyPr/>
        <a:lstStyle/>
        <a:p>
          <a:endParaRPr lang="en-US"/>
        </a:p>
      </dgm:t>
    </dgm:pt>
    <dgm:pt modelId="{B419E416-E47C-4F68-A7E2-D53D68403353}" type="sibTrans" cxnId="{BAE477A3-CDB0-44B8-92FF-E0158097505C}">
      <dgm:prSet/>
      <dgm:spPr/>
      <dgm:t>
        <a:bodyPr/>
        <a:lstStyle/>
        <a:p>
          <a:endParaRPr lang="en-US"/>
        </a:p>
      </dgm:t>
    </dgm:pt>
    <dgm:pt modelId="{9757E440-F7CB-4FC4-A966-323C61E24BC5}">
      <dgm:prSet/>
      <dgm:spPr/>
      <dgm:t>
        <a:bodyPr/>
        <a:lstStyle/>
        <a:p>
          <a:pPr rtl="0"/>
          <a:r>
            <a:rPr lang="en-US" baseline="0" dirty="0" smtClean="0"/>
            <a:t>Seniors – Juniors</a:t>
          </a:r>
          <a:endParaRPr lang="en-US" dirty="0"/>
        </a:p>
      </dgm:t>
    </dgm:pt>
    <dgm:pt modelId="{86739645-51E1-44E8-9014-2DFFFAB24EFA}" type="parTrans" cxnId="{4AF3131C-530C-4AF8-B76D-5388CAE60C8A}">
      <dgm:prSet/>
      <dgm:spPr/>
      <dgm:t>
        <a:bodyPr/>
        <a:lstStyle/>
        <a:p>
          <a:endParaRPr lang="en-US"/>
        </a:p>
      </dgm:t>
    </dgm:pt>
    <dgm:pt modelId="{B2CF5E81-D5B1-451F-8E32-982806C89A7A}" type="sibTrans" cxnId="{4AF3131C-530C-4AF8-B76D-5388CAE60C8A}">
      <dgm:prSet/>
      <dgm:spPr/>
      <dgm:t>
        <a:bodyPr/>
        <a:lstStyle/>
        <a:p>
          <a:endParaRPr lang="en-US"/>
        </a:p>
      </dgm:t>
    </dgm:pt>
    <dgm:pt modelId="{512BFC1E-3EAE-4E7C-8984-4438446169D9}">
      <dgm:prSet/>
      <dgm:spPr/>
      <dgm:t>
        <a:bodyPr/>
        <a:lstStyle/>
        <a:p>
          <a:pPr rtl="0"/>
          <a:r>
            <a:rPr lang="en-US" baseline="0" dirty="0" smtClean="0"/>
            <a:t>Juniors – Sophomores</a:t>
          </a:r>
          <a:endParaRPr lang="en-US" dirty="0"/>
        </a:p>
      </dgm:t>
    </dgm:pt>
    <dgm:pt modelId="{4318475C-3C2C-4E94-B4C0-290FBE8B9C2F}" type="parTrans" cxnId="{60B02202-3EC8-4DF8-93B5-6142D87541D4}">
      <dgm:prSet/>
      <dgm:spPr/>
      <dgm:t>
        <a:bodyPr/>
        <a:lstStyle/>
        <a:p>
          <a:endParaRPr lang="en-US"/>
        </a:p>
      </dgm:t>
    </dgm:pt>
    <dgm:pt modelId="{A5933B82-2769-4B4C-BB90-C67891911291}" type="sibTrans" cxnId="{60B02202-3EC8-4DF8-93B5-6142D87541D4}">
      <dgm:prSet/>
      <dgm:spPr/>
      <dgm:t>
        <a:bodyPr/>
        <a:lstStyle/>
        <a:p>
          <a:endParaRPr lang="en-US"/>
        </a:p>
      </dgm:t>
    </dgm:pt>
    <dgm:pt modelId="{4842339B-0EC4-4C1C-A8C0-5A5DAAE11060}" type="pres">
      <dgm:prSet presAssocID="{E39E1B12-8D93-431F-94C8-16528BE0A8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9A1AC4-4280-47D9-84E5-B36776D59794}" type="pres">
      <dgm:prSet presAssocID="{85429ADE-E2BD-4D12-8348-7DD459E21CD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A3CB91-0D0E-4973-B452-100EAB868627}" type="pres">
      <dgm:prSet presAssocID="{4ED398C4-1BDB-48F1-ACE3-B181E3556F69}" presName="spacer" presStyleCnt="0"/>
      <dgm:spPr/>
    </dgm:pt>
    <dgm:pt modelId="{02535823-AFAB-4E2A-B4A0-6597DD5CAC3D}" type="pres">
      <dgm:prSet presAssocID="{D8560E04-487B-4740-BD9C-ABBFC0AACD8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D4EF33-06B7-40B5-8E43-3BB9AD736C79}" type="pres">
      <dgm:prSet presAssocID="{D8560E04-487B-4740-BD9C-ABBFC0AACD8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01D846-C9B6-47BA-8265-A7F74E098CB1}" type="presOf" srcId="{D8560E04-487B-4740-BD9C-ABBFC0AACD80}" destId="{02535823-AFAB-4E2A-B4A0-6597DD5CAC3D}" srcOrd="0" destOrd="0" presId="urn:microsoft.com/office/officeart/2005/8/layout/vList2"/>
    <dgm:cxn modelId="{11C28542-9681-40E1-B2BC-8BD9203FCF80}" srcId="{E39E1B12-8D93-431F-94C8-16528BE0A84D}" destId="{85429ADE-E2BD-4D12-8348-7DD459E21CDE}" srcOrd="0" destOrd="0" parTransId="{2C2EADD3-7B65-405A-A1BD-38867C7B4333}" sibTransId="{4ED398C4-1BDB-48F1-ACE3-B181E3556F69}"/>
    <dgm:cxn modelId="{60B02202-3EC8-4DF8-93B5-6142D87541D4}" srcId="{D8560E04-487B-4740-BD9C-ABBFC0AACD80}" destId="{512BFC1E-3EAE-4E7C-8984-4438446169D9}" srcOrd="2" destOrd="0" parTransId="{4318475C-3C2C-4E94-B4C0-290FBE8B9C2F}" sibTransId="{A5933B82-2769-4B4C-BB90-C67891911291}"/>
    <dgm:cxn modelId="{BAE477A3-CDB0-44B8-92FF-E0158097505C}" srcId="{D8560E04-487B-4740-BD9C-ABBFC0AACD80}" destId="{CFF2E357-818D-42FE-8E97-65F600883832}" srcOrd="0" destOrd="0" parTransId="{8A903B9C-18E2-4FA4-BC39-4EB989DD7798}" sibTransId="{B419E416-E47C-4F68-A7E2-D53D68403353}"/>
    <dgm:cxn modelId="{19F3F5F9-8708-485E-9604-A52A09D7CA2B}" type="presOf" srcId="{512BFC1E-3EAE-4E7C-8984-4438446169D9}" destId="{BCD4EF33-06B7-40B5-8E43-3BB9AD736C79}" srcOrd="0" destOrd="2" presId="urn:microsoft.com/office/officeart/2005/8/layout/vList2"/>
    <dgm:cxn modelId="{D9CF8630-731E-431E-A673-4DA53E4FD7EE}" type="presOf" srcId="{CFF2E357-818D-42FE-8E97-65F600883832}" destId="{BCD4EF33-06B7-40B5-8E43-3BB9AD736C79}" srcOrd="0" destOrd="0" presId="urn:microsoft.com/office/officeart/2005/8/layout/vList2"/>
    <dgm:cxn modelId="{74E06731-8DCE-4A61-AB26-0B0199CF7C2E}" type="presOf" srcId="{E39E1B12-8D93-431F-94C8-16528BE0A84D}" destId="{4842339B-0EC4-4C1C-A8C0-5A5DAAE11060}" srcOrd="0" destOrd="0" presId="urn:microsoft.com/office/officeart/2005/8/layout/vList2"/>
    <dgm:cxn modelId="{29AA3E9A-E8DE-4A85-8EE3-6282FDADDB48}" type="presOf" srcId="{85429ADE-E2BD-4D12-8348-7DD459E21CDE}" destId="{489A1AC4-4280-47D9-84E5-B36776D59794}" srcOrd="0" destOrd="0" presId="urn:microsoft.com/office/officeart/2005/8/layout/vList2"/>
    <dgm:cxn modelId="{DCBF335A-D37C-496C-B1BB-3937CF78BFF1}" srcId="{E39E1B12-8D93-431F-94C8-16528BE0A84D}" destId="{D8560E04-487B-4740-BD9C-ABBFC0AACD80}" srcOrd="1" destOrd="0" parTransId="{4C0A37BD-EE01-48FD-BEA8-B25BC6FB97BF}" sibTransId="{AD6F4AF1-FE9B-43F4-B02A-7A631696BFC1}"/>
    <dgm:cxn modelId="{1242B65B-4FAB-4428-981E-F5B8CE407DA9}" type="presOf" srcId="{9757E440-F7CB-4FC4-A966-323C61E24BC5}" destId="{BCD4EF33-06B7-40B5-8E43-3BB9AD736C79}" srcOrd="0" destOrd="1" presId="urn:microsoft.com/office/officeart/2005/8/layout/vList2"/>
    <dgm:cxn modelId="{4AF3131C-530C-4AF8-B76D-5388CAE60C8A}" srcId="{D8560E04-487B-4740-BD9C-ABBFC0AACD80}" destId="{9757E440-F7CB-4FC4-A966-323C61E24BC5}" srcOrd="1" destOrd="0" parTransId="{86739645-51E1-44E8-9014-2DFFFAB24EFA}" sibTransId="{B2CF5E81-D5B1-451F-8E32-982806C89A7A}"/>
    <dgm:cxn modelId="{23C6E6A3-281F-436E-912C-08CC69A1C2DD}" type="presParOf" srcId="{4842339B-0EC4-4C1C-A8C0-5A5DAAE11060}" destId="{489A1AC4-4280-47D9-84E5-B36776D59794}" srcOrd="0" destOrd="0" presId="urn:microsoft.com/office/officeart/2005/8/layout/vList2"/>
    <dgm:cxn modelId="{E6316763-8891-4731-8700-4B6972CEBDF3}" type="presParOf" srcId="{4842339B-0EC4-4C1C-A8C0-5A5DAAE11060}" destId="{54A3CB91-0D0E-4973-B452-100EAB868627}" srcOrd="1" destOrd="0" presId="urn:microsoft.com/office/officeart/2005/8/layout/vList2"/>
    <dgm:cxn modelId="{E2145A56-5327-4C76-8BFF-EA452FA52B1B}" type="presParOf" srcId="{4842339B-0EC4-4C1C-A8C0-5A5DAAE11060}" destId="{02535823-AFAB-4E2A-B4A0-6597DD5CAC3D}" srcOrd="2" destOrd="0" presId="urn:microsoft.com/office/officeart/2005/8/layout/vList2"/>
    <dgm:cxn modelId="{E6C008C6-D6B6-4E4C-A503-C932B3DF64E6}" type="presParOf" srcId="{4842339B-0EC4-4C1C-A8C0-5A5DAAE11060}" destId="{BCD4EF33-06B7-40B5-8E43-3BB9AD736C7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2B09BF-8C9F-4339-B4CB-C2789D9ACB03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8C9B81AE-42E9-44FE-9422-12BAC752FCD5}">
      <dgm:prSet/>
      <dgm:spPr/>
      <dgm:t>
        <a:bodyPr/>
        <a:lstStyle/>
        <a:p>
          <a:pPr rtl="0"/>
          <a:r>
            <a:rPr lang="en-US" b="1" baseline="0" dirty="0" smtClean="0"/>
            <a:t>Collaboration Exercise #1</a:t>
          </a:r>
          <a:endParaRPr lang="en-US" b="1" dirty="0"/>
        </a:p>
      </dgm:t>
    </dgm:pt>
    <dgm:pt modelId="{A1E511B0-2106-41C8-B020-89D96BE8B214}" type="parTrans" cxnId="{D4A570DD-F92A-481B-81F7-4A800C72F9BF}">
      <dgm:prSet/>
      <dgm:spPr/>
      <dgm:t>
        <a:bodyPr/>
        <a:lstStyle/>
        <a:p>
          <a:endParaRPr lang="en-US"/>
        </a:p>
      </dgm:t>
    </dgm:pt>
    <dgm:pt modelId="{E2F720AF-8909-44BD-AD6A-28822081B3EA}" type="sibTrans" cxnId="{D4A570DD-F92A-481B-81F7-4A800C72F9BF}">
      <dgm:prSet/>
      <dgm:spPr/>
      <dgm:t>
        <a:bodyPr/>
        <a:lstStyle/>
        <a:p>
          <a:endParaRPr lang="en-US"/>
        </a:p>
      </dgm:t>
    </dgm:pt>
    <dgm:pt modelId="{7F7272DE-EC72-42A2-9317-EC9063FD9CFD}">
      <dgm:prSet/>
      <dgm:spPr/>
      <dgm:t>
        <a:bodyPr/>
        <a:lstStyle/>
        <a:p>
          <a:pPr rtl="0"/>
          <a:r>
            <a:rPr lang="en-US" baseline="0" dirty="0" smtClean="0"/>
            <a:t>With a partner, discuss the following and prepare to share out.</a:t>
          </a:r>
          <a:endParaRPr lang="en-US" baseline="0" dirty="0"/>
        </a:p>
      </dgm:t>
    </dgm:pt>
    <dgm:pt modelId="{30E50006-7B2C-42D3-8B99-B91C1BCC2759}" type="parTrans" cxnId="{28A28990-7B92-4E54-A8B5-805E1B0A1FD2}">
      <dgm:prSet/>
      <dgm:spPr/>
      <dgm:t>
        <a:bodyPr/>
        <a:lstStyle/>
        <a:p>
          <a:endParaRPr lang="en-US"/>
        </a:p>
      </dgm:t>
    </dgm:pt>
    <dgm:pt modelId="{7162A34D-8840-4939-88E4-E3E7B851976D}" type="sibTrans" cxnId="{28A28990-7B92-4E54-A8B5-805E1B0A1FD2}">
      <dgm:prSet/>
      <dgm:spPr/>
      <dgm:t>
        <a:bodyPr/>
        <a:lstStyle/>
        <a:p>
          <a:endParaRPr lang="en-US"/>
        </a:p>
      </dgm:t>
    </dgm:pt>
    <dgm:pt modelId="{3F45BA7C-18D5-4DA2-958A-B195A183BC85}">
      <dgm:prSet/>
      <dgm:spPr/>
      <dgm:t>
        <a:bodyPr/>
        <a:lstStyle/>
        <a:p>
          <a:pPr rtl="0"/>
          <a:r>
            <a:rPr lang="en-US" baseline="0" dirty="0" smtClean="0"/>
            <a:t>How do you make use of student experience within your classroom, school, or area of expertise? Current and/or former?</a:t>
          </a:r>
          <a:endParaRPr lang="en-US" dirty="0"/>
        </a:p>
      </dgm:t>
    </dgm:pt>
    <dgm:pt modelId="{81DEAD95-AA61-4BDF-827E-1E17496DDD5C}" type="parTrans" cxnId="{BA6486C2-9884-43D3-83B7-827BE217B4D3}">
      <dgm:prSet/>
      <dgm:spPr/>
      <dgm:t>
        <a:bodyPr/>
        <a:lstStyle/>
        <a:p>
          <a:endParaRPr lang="en-US"/>
        </a:p>
      </dgm:t>
    </dgm:pt>
    <dgm:pt modelId="{44CDE3A5-B1BD-42D1-B845-687693607EAB}" type="sibTrans" cxnId="{BA6486C2-9884-43D3-83B7-827BE217B4D3}">
      <dgm:prSet/>
      <dgm:spPr/>
      <dgm:t>
        <a:bodyPr/>
        <a:lstStyle/>
        <a:p>
          <a:endParaRPr lang="en-US"/>
        </a:p>
      </dgm:t>
    </dgm:pt>
    <dgm:pt modelId="{9C9E1B74-3B5F-4A5E-AF8A-38DF05504972}" type="pres">
      <dgm:prSet presAssocID="{0F2B09BF-8C9F-4339-B4CB-C2789D9ACB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A9FB18-6C53-4565-BEBC-9ECFD95497D6}" type="pres">
      <dgm:prSet presAssocID="{8C9B81AE-42E9-44FE-9422-12BAC752FCD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2D956E-7E29-4B89-924D-32CE0E8D2D13}" type="pres">
      <dgm:prSet presAssocID="{8C9B81AE-42E9-44FE-9422-12BAC752FCD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A570DD-F92A-481B-81F7-4A800C72F9BF}" srcId="{0F2B09BF-8C9F-4339-B4CB-C2789D9ACB03}" destId="{8C9B81AE-42E9-44FE-9422-12BAC752FCD5}" srcOrd="0" destOrd="0" parTransId="{A1E511B0-2106-41C8-B020-89D96BE8B214}" sibTransId="{E2F720AF-8909-44BD-AD6A-28822081B3EA}"/>
    <dgm:cxn modelId="{ED531876-E824-422B-830A-65704C638FC8}" type="presOf" srcId="{3F45BA7C-18D5-4DA2-958A-B195A183BC85}" destId="{4F2D956E-7E29-4B89-924D-32CE0E8D2D13}" srcOrd="0" destOrd="1" presId="urn:microsoft.com/office/officeart/2005/8/layout/vList2"/>
    <dgm:cxn modelId="{F35C1993-6180-4805-AB71-5932F3600602}" type="presOf" srcId="{0F2B09BF-8C9F-4339-B4CB-C2789D9ACB03}" destId="{9C9E1B74-3B5F-4A5E-AF8A-38DF05504972}" srcOrd="0" destOrd="0" presId="urn:microsoft.com/office/officeart/2005/8/layout/vList2"/>
    <dgm:cxn modelId="{BA6486C2-9884-43D3-83B7-827BE217B4D3}" srcId="{8C9B81AE-42E9-44FE-9422-12BAC752FCD5}" destId="{3F45BA7C-18D5-4DA2-958A-B195A183BC85}" srcOrd="1" destOrd="0" parTransId="{81DEAD95-AA61-4BDF-827E-1E17496DDD5C}" sibTransId="{44CDE3A5-B1BD-42D1-B845-687693607EAB}"/>
    <dgm:cxn modelId="{231F5D58-44C0-4C04-950D-514E1D40F7A1}" type="presOf" srcId="{7F7272DE-EC72-42A2-9317-EC9063FD9CFD}" destId="{4F2D956E-7E29-4B89-924D-32CE0E8D2D13}" srcOrd="0" destOrd="0" presId="urn:microsoft.com/office/officeart/2005/8/layout/vList2"/>
    <dgm:cxn modelId="{47271827-BEE1-4623-8B4B-A826C9354443}" type="presOf" srcId="{8C9B81AE-42E9-44FE-9422-12BAC752FCD5}" destId="{3AA9FB18-6C53-4565-BEBC-9ECFD95497D6}" srcOrd="0" destOrd="0" presId="urn:microsoft.com/office/officeart/2005/8/layout/vList2"/>
    <dgm:cxn modelId="{28A28990-7B92-4E54-A8B5-805E1B0A1FD2}" srcId="{8C9B81AE-42E9-44FE-9422-12BAC752FCD5}" destId="{7F7272DE-EC72-42A2-9317-EC9063FD9CFD}" srcOrd="0" destOrd="0" parTransId="{30E50006-7B2C-42D3-8B99-B91C1BCC2759}" sibTransId="{7162A34D-8840-4939-88E4-E3E7B851976D}"/>
    <dgm:cxn modelId="{51830350-1C02-469D-B6F2-598E7609B57D}" type="presParOf" srcId="{9C9E1B74-3B5F-4A5E-AF8A-38DF05504972}" destId="{3AA9FB18-6C53-4565-BEBC-9ECFD95497D6}" srcOrd="0" destOrd="0" presId="urn:microsoft.com/office/officeart/2005/8/layout/vList2"/>
    <dgm:cxn modelId="{BDF25989-0D73-4499-8549-D2ADB82C912E}" type="presParOf" srcId="{9C9E1B74-3B5F-4A5E-AF8A-38DF05504972}" destId="{4F2D956E-7E29-4B89-924D-32CE0E8D2D1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6E9AA1-5283-4776-99E8-EFD4D5446C8E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9D331E61-CDA7-484F-9EFD-99B3FA8E282A}">
      <dgm:prSet/>
      <dgm:spPr/>
      <dgm:t>
        <a:bodyPr/>
        <a:lstStyle/>
        <a:p>
          <a:pPr rtl="0"/>
          <a:r>
            <a:rPr lang="en-US" b="1" baseline="0" dirty="0" smtClean="0"/>
            <a:t>At Canyon Springs High School - </a:t>
          </a:r>
          <a:endParaRPr lang="en-US" dirty="0"/>
        </a:p>
      </dgm:t>
    </dgm:pt>
    <dgm:pt modelId="{80949EFE-11DE-40D3-B74D-9FD97FBDC5C4}" type="parTrans" cxnId="{CF1FC63F-DB27-46B8-99FA-1EE00C0822EF}">
      <dgm:prSet/>
      <dgm:spPr/>
      <dgm:t>
        <a:bodyPr/>
        <a:lstStyle/>
        <a:p>
          <a:endParaRPr lang="en-US"/>
        </a:p>
      </dgm:t>
    </dgm:pt>
    <dgm:pt modelId="{173DE6C3-0BEA-4FA6-8BED-D5B9520B1F4E}" type="sibTrans" cxnId="{CF1FC63F-DB27-46B8-99FA-1EE00C0822EF}">
      <dgm:prSet/>
      <dgm:spPr/>
      <dgm:t>
        <a:bodyPr/>
        <a:lstStyle/>
        <a:p>
          <a:endParaRPr lang="en-US"/>
        </a:p>
      </dgm:t>
    </dgm:pt>
    <dgm:pt modelId="{972F6250-2D11-4F73-868D-4E2B66D65901}">
      <dgm:prSet/>
      <dgm:spPr/>
      <dgm:t>
        <a:bodyPr/>
        <a:lstStyle/>
        <a:p>
          <a:pPr rtl="0"/>
          <a:r>
            <a:rPr lang="en-US" baseline="0" dirty="0" smtClean="0"/>
            <a:t>Business Academy prides itself on the use of student-student mentorship to foster collaboration, self-reflection, critical thinking,  and networking</a:t>
          </a:r>
          <a:endParaRPr lang="en-US" baseline="0" dirty="0"/>
        </a:p>
      </dgm:t>
    </dgm:pt>
    <dgm:pt modelId="{B7A2DA04-CCCF-4AE1-839A-533A901B4071}" type="parTrans" cxnId="{EE7BC236-788F-4BE7-B0D6-B2FE33AEBFE2}">
      <dgm:prSet/>
      <dgm:spPr/>
      <dgm:t>
        <a:bodyPr/>
        <a:lstStyle/>
        <a:p>
          <a:endParaRPr lang="en-US"/>
        </a:p>
      </dgm:t>
    </dgm:pt>
    <dgm:pt modelId="{D4409295-F4D7-413A-BCDB-2E62DE5719BB}" type="sibTrans" cxnId="{EE7BC236-788F-4BE7-B0D6-B2FE33AEBFE2}">
      <dgm:prSet/>
      <dgm:spPr/>
      <dgm:t>
        <a:bodyPr/>
        <a:lstStyle/>
        <a:p>
          <a:endParaRPr lang="en-US"/>
        </a:p>
      </dgm:t>
    </dgm:pt>
    <dgm:pt modelId="{56DBDC89-DFA9-4385-9037-E7EB2A5D96EB}">
      <dgm:prSet/>
      <dgm:spPr/>
      <dgm:t>
        <a:bodyPr/>
        <a:lstStyle/>
        <a:p>
          <a:pPr rtl="0"/>
          <a:r>
            <a:rPr lang="en-US" baseline="0" dirty="0" smtClean="0"/>
            <a:t>Upperclassmen mentor underclassmen in a variety of ways</a:t>
          </a:r>
          <a:endParaRPr lang="en-US" baseline="0" dirty="0"/>
        </a:p>
      </dgm:t>
    </dgm:pt>
    <dgm:pt modelId="{96A44D94-0B6D-41F1-9331-9C840526558D}" type="parTrans" cxnId="{04A52063-2542-48CA-AF83-C42E9487653E}">
      <dgm:prSet/>
      <dgm:spPr/>
      <dgm:t>
        <a:bodyPr/>
        <a:lstStyle/>
        <a:p>
          <a:endParaRPr lang="en-US"/>
        </a:p>
      </dgm:t>
    </dgm:pt>
    <dgm:pt modelId="{1B2885BD-0686-4F41-9ACD-E6C6BF07FCAE}" type="sibTrans" cxnId="{04A52063-2542-48CA-AF83-C42E9487653E}">
      <dgm:prSet/>
      <dgm:spPr/>
      <dgm:t>
        <a:bodyPr/>
        <a:lstStyle/>
        <a:p>
          <a:endParaRPr lang="en-US"/>
        </a:p>
      </dgm:t>
    </dgm:pt>
    <dgm:pt modelId="{6F1F5A68-A24A-4699-A5CC-DE52C02D204B}">
      <dgm:prSet/>
      <dgm:spPr/>
      <dgm:t>
        <a:bodyPr/>
        <a:lstStyle/>
        <a:p>
          <a:pPr rtl="0"/>
          <a:r>
            <a:rPr lang="en-US" baseline="0" dirty="0" smtClean="0"/>
            <a:t>Former students also return to mentor current students</a:t>
          </a:r>
          <a:endParaRPr lang="en-US" dirty="0"/>
        </a:p>
      </dgm:t>
    </dgm:pt>
    <dgm:pt modelId="{59DD3E95-6481-4132-9137-86182DB40F58}" type="parTrans" cxnId="{6D2A18F7-C134-4D56-838A-E7D2968821EB}">
      <dgm:prSet/>
      <dgm:spPr/>
      <dgm:t>
        <a:bodyPr/>
        <a:lstStyle/>
        <a:p>
          <a:endParaRPr lang="en-US"/>
        </a:p>
      </dgm:t>
    </dgm:pt>
    <dgm:pt modelId="{A79C45BE-BD4B-40DB-BBA0-B7F6E0ED76B8}" type="sibTrans" cxnId="{6D2A18F7-C134-4D56-838A-E7D2968821EB}">
      <dgm:prSet/>
      <dgm:spPr/>
      <dgm:t>
        <a:bodyPr/>
        <a:lstStyle/>
        <a:p>
          <a:endParaRPr lang="en-US"/>
        </a:p>
      </dgm:t>
    </dgm:pt>
    <dgm:pt modelId="{8F6BE5D8-56B6-42E0-B637-26BEDE2A4EF8}">
      <dgm:prSet/>
      <dgm:spPr/>
      <dgm:t>
        <a:bodyPr/>
        <a:lstStyle/>
        <a:p>
          <a:pPr rtl="0"/>
          <a:r>
            <a:rPr lang="en-US" dirty="0" smtClean="0"/>
            <a:t>We make use of student experience as both a teaching method and a source of motivation for students</a:t>
          </a:r>
          <a:endParaRPr lang="en-US" dirty="0"/>
        </a:p>
      </dgm:t>
    </dgm:pt>
    <dgm:pt modelId="{EFA94422-60CA-4068-8ED8-2CFFB5C46AC5}" type="parTrans" cxnId="{B5AE2250-3839-4FC1-96BA-72E3FD2DD739}">
      <dgm:prSet/>
      <dgm:spPr/>
    </dgm:pt>
    <dgm:pt modelId="{09D19FB1-FF18-4E27-BD05-79B5F5BD66A9}" type="sibTrans" cxnId="{B5AE2250-3839-4FC1-96BA-72E3FD2DD739}">
      <dgm:prSet/>
      <dgm:spPr/>
    </dgm:pt>
    <dgm:pt modelId="{A05B5317-A2C6-4B7B-9E09-E4234B248CEF}" type="pres">
      <dgm:prSet presAssocID="{C96E9AA1-5283-4776-99E8-EFD4D5446C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487B3F-38E6-4E39-BF3E-92E684915E0F}" type="pres">
      <dgm:prSet presAssocID="{9D331E61-CDA7-484F-9EFD-99B3FA8E282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5A46F0-E394-476F-A1CC-7B426B59C267}" type="pres">
      <dgm:prSet presAssocID="{9D331E61-CDA7-484F-9EFD-99B3FA8E282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24A206-EFE8-41D9-A12A-CCEDF6F6BD0D}" type="presOf" srcId="{6F1F5A68-A24A-4699-A5CC-DE52C02D204B}" destId="{935A46F0-E394-476F-A1CC-7B426B59C267}" srcOrd="0" destOrd="2" presId="urn:microsoft.com/office/officeart/2005/8/layout/vList2"/>
    <dgm:cxn modelId="{EE7BC236-788F-4BE7-B0D6-B2FE33AEBFE2}" srcId="{9D331E61-CDA7-484F-9EFD-99B3FA8E282A}" destId="{972F6250-2D11-4F73-868D-4E2B66D65901}" srcOrd="0" destOrd="0" parTransId="{B7A2DA04-CCCF-4AE1-839A-533A901B4071}" sibTransId="{D4409295-F4D7-413A-BCDB-2E62DE5719BB}"/>
    <dgm:cxn modelId="{6D2A18F7-C134-4D56-838A-E7D2968821EB}" srcId="{9D331E61-CDA7-484F-9EFD-99B3FA8E282A}" destId="{6F1F5A68-A24A-4699-A5CC-DE52C02D204B}" srcOrd="2" destOrd="0" parTransId="{59DD3E95-6481-4132-9137-86182DB40F58}" sibTransId="{A79C45BE-BD4B-40DB-BBA0-B7F6E0ED76B8}"/>
    <dgm:cxn modelId="{3DE685A9-1ED8-42B3-9CCB-22E8D31E2FAE}" type="presOf" srcId="{56DBDC89-DFA9-4385-9037-E7EB2A5D96EB}" destId="{935A46F0-E394-476F-A1CC-7B426B59C267}" srcOrd="0" destOrd="1" presId="urn:microsoft.com/office/officeart/2005/8/layout/vList2"/>
    <dgm:cxn modelId="{1FB5DD08-047F-474D-BB16-45ED9A93B842}" type="presOf" srcId="{8F6BE5D8-56B6-42E0-B637-26BEDE2A4EF8}" destId="{935A46F0-E394-476F-A1CC-7B426B59C267}" srcOrd="0" destOrd="3" presId="urn:microsoft.com/office/officeart/2005/8/layout/vList2"/>
    <dgm:cxn modelId="{65DAD893-0F0A-4594-8B4B-F55BCA51E49E}" type="presOf" srcId="{C96E9AA1-5283-4776-99E8-EFD4D5446C8E}" destId="{A05B5317-A2C6-4B7B-9E09-E4234B248CEF}" srcOrd="0" destOrd="0" presId="urn:microsoft.com/office/officeart/2005/8/layout/vList2"/>
    <dgm:cxn modelId="{A75AC4C6-0C2E-43BF-A7CD-C27BADBB8AB5}" type="presOf" srcId="{972F6250-2D11-4F73-868D-4E2B66D65901}" destId="{935A46F0-E394-476F-A1CC-7B426B59C267}" srcOrd="0" destOrd="0" presId="urn:microsoft.com/office/officeart/2005/8/layout/vList2"/>
    <dgm:cxn modelId="{B5AE2250-3839-4FC1-96BA-72E3FD2DD739}" srcId="{9D331E61-CDA7-484F-9EFD-99B3FA8E282A}" destId="{8F6BE5D8-56B6-42E0-B637-26BEDE2A4EF8}" srcOrd="3" destOrd="0" parTransId="{EFA94422-60CA-4068-8ED8-2CFFB5C46AC5}" sibTransId="{09D19FB1-FF18-4E27-BD05-79B5F5BD66A9}"/>
    <dgm:cxn modelId="{CF1FC63F-DB27-46B8-99FA-1EE00C0822EF}" srcId="{C96E9AA1-5283-4776-99E8-EFD4D5446C8E}" destId="{9D331E61-CDA7-484F-9EFD-99B3FA8E282A}" srcOrd="0" destOrd="0" parTransId="{80949EFE-11DE-40D3-B74D-9FD97FBDC5C4}" sibTransId="{173DE6C3-0BEA-4FA6-8BED-D5B9520B1F4E}"/>
    <dgm:cxn modelId="{04A52063-2542-48CA-AF83-C42E9487653E}" srcId="{9D331E61-CDA7-484F-9EFD-99B3FA8E282A}" destId="{56DBDC89-DFA9-4385-9037-E7EB2A5D96EB}" srcOrd="1" destOrd="0" parTransId="{96A44D94-0B6D-41F1-9331-9C840526558D}" sibTransId="{1B2885BD-0686-4F41-9ACD-E6C6BF07FCAE}"/>
    <dgm:cxn modelId="{FE62192F-9D16-483F-827B-C1FC6E425F0C}" type="presOf" srcId="{9D331E61-CDA7-484F-9EFD-99B3FA8E282A}" destId="{FF487B3F-38E6-4E39-BF3E-92E684915E0F}" srcOrd="0" destOrd="0" presId="urn:microsoft.com/office/officeart/2005/8/layout/vList2"/>
    <dgm:cxn modelId="{28D8FB0F-2899-4644-99A6-3D54306B62E0}" type="presParOf" srcId="{A05B5317-A2C6-4B7B-9E09-E4234B248CEF}" destId="{FF487B3F-38E6-4E39-BF3E-92E684915E0F}" srcOrd="0" destOrd="0" presId="urn:microsoft.com/office/officeart/2005/8/layout/vList2"/>
    <dgm:cxn modelId="{E696F885-CCE0-4805-AD0C-F24C06CE622A}" type="presParOf" srcId="{A05B5317-A2C6-4B7B-9E09-E4234B248CEF}" destId="{935A46F0-E394-476F-A1CC-7B426B59C26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564F9ED-29CF-4C64-B4AA-8539A6129F5F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BD6BD1C-1C48-4581-AD57-AB9A9B0B9A5D}">
      <dgm:prSet/>
      <dgm:spPr/>
      <dgm:t>
        <a:bodyPr/>
        <a:lstStyle/>
        <a:p>
          <a:pPr rtl="0"/>
          <a:r>
            <a:rPr lang="en-US" b="1" baseline="0" dirty="0" smtClean="0"/>
            <a:t>Former Students </a:t>
          </a:r>
          <a:r>
            <a:rPr lang="en-US" b="1" baseline="0" dirty="0" smtClean="0"/>
            <a:t>- </a:t>
          </a:r>
          <a:endParaRPr lang="en-US" b="1" dirty="0"/>
        </a:p>
      </dgm:t>
    </dgm:pt>
    <dgm:pt modelId="{DBAF4842-18B1-4C3C-B0BC-1EFC4BFEA52E}" type="parTrans" cxnId="{4253CAC2-40F2-4480-BC22-DCED09D38D1C}">
      <dgm:prSet/>
      <dgm:spPr/>
      <dgm:t>
        <a:bodyPr/>
        <a:lstStyle/>
        <a:p>
          <a:endParaRPr lang="en-US"/>
        </a:p>
      </dgm:t>
    </dgm:pt>
    <dgm:pt modelId="{61E96E09-48F1-45DF-A4AD-E72D78FFB11F}" type="sibTrans" cxnId="{4253CAC2-40F2-4480-BC22-DCED09D38D1C}">
      <dgm:prSet/>
      <dgm:spPr/>
      <dgm:t>
        <a:bodyPr/>
        <a:lstStyle/>
        <a:p>
          <a:endParaRPr lang="en-US"/>
        </a:p>
      </dgm:t>
    </dgm:pt>
    <dgm:pt modelId="{9C83A664-8343-4818-ABB4-0370B291D0B0}">
      <dgm:prSet/>
      <dgm:spPr/>
      <dgm:t>
        <a:bodyPr/>
        <a:lstStyle/>
        <a:p>
          <a:pPr rtl="0"/>
          <a:r>
            <a:rPr lang="en-US" baseline="0" dirty="0" smtClean="0"/>
            <a:t>meet at colleges</a:t>
          </a:r>
          <a:endParaRPr lang="en-US" baseline="0" dirty="0"/>
        </a:p>
      </dgm:t>
    </dgm:pt>
    <dgm:pt modelId="{5141E8C1-F306-4E22-83CB-5B0C110AC221}" type="parTrans" cxnId="{8B4E59D1-3975-45AF-BAC8-63EA501E4882}">
      <dgm:prSet/>
      <dgm:spPr/>
      <dgm:t>
        <a:bodyPr/>
        <a:lstStyle/>
        <a:p>
          <a:endParaRPr lang="en-US"/>
        </a:p>
      </dgm:t>
    </dgm:pt>
    <dgm:pt modelId="{83B7055C-C9F0-447E-9C10-378D24904BC0}" type="sibTrans" cxnId="{8B4E59D1-3975-45AF-BAC8-63EA501E4882}">
      <dgm:prSet/>
      <dgm:spPr/>
      <dgm:t>
        <a:bodyPr/>
        <a:lstStyle/>
        <a:p>
          <a:endParaRPr lang="en-US"/>
        </a:p>
      </dgm:t>
    </dgm:pt>
    <dgm:pt modelId="{C0A4171A-4D2F-4B62-B3EA-320CB6FC2C87}">
      <dgm:prSet/>
      <dgm:spPr/>
      <dgm:t>
        <a:bodyPr/>
        <a:lstStyle/>
        <a:p>
          <a:pPr rtl="0"/>
          <a:r>
            <a:rPr lang="en-US" baseline="0" dirty="0" smtClean="0"/>
            <a:t>mentor seniors for trade </a:t>
          </a:r>
          <a:r>
            <a:rPr lang="en-US" baseline="0" dirty="0" smtClean="0"/>
            <a:t>shows and competition</a:t>
          </a:r>
          <a:endParaRPr lang="en-US" dirty="0"/>
        </a:p>
      </dgm:t>
    </dgm:pt>
    <dgm:pt modelId="{AD266E13-DC5C-496A-807D-518898A8DE4E}" type="parTrans" cxnId="{BE419E51-A3BB-43C5-8B74-98F5C0B44BFE}">
      <dgm:prSet/>
      <dgm:spPr/>
      <dgm:t>
        <a:bodyPr/>
        <a:lstStyle/>
        <a:p>
          <a:endParaRPr lang="en-US"/>
        </a:p>
      </dgm:t>
    </dgm:pt>
    <dgm:pt modelId="{F579FB88-4FB6-41CB-948D-D9B9098A014E}" type="sibTrans" cxnId="{BE419E51-A3BB-43C5-8B74-98F5C0B44BFE}">
      <dgm:prSet/>
      <dgm:spPr/>
      <dgm:t>
        <a:bodyPr/>
        <a:lstStyle/>
        <a:p>
          <a:endParaRPr lang="en-US"/>
        </a:p>
      </dgm:t>
    </dgm:pt>
    <dgm:pt modelId="{6165F8B1-F7C5-4182-97DF-70122F237D71}">
      <dgm:prSet/>
      <dgm:spPr/>
      <dgm:t>
        <a:bodyPr/>
        <a:lstStyle/>
        <a:p>
          <a:pPr rtl="0"/>
          <a:r>
            <a:rPr lang="en-US" baseline="0" dirty="0" smtClean="0"/>
            <a:t>serve </a:t>
          </a:r>
          <a:r>
            <a:rPr lang="en-US" baseline="0" dirty="0" smtClean="0"/>
            <a:t>as guest </a:t>
          </a:r>
          <a:r>
            <a:rPr lang="en-US" baseline="0" dirty="0" smtClean="0"/>
            <a:t>speakers</a:t>
          </a:r>
          <a:endParaRPr lang="en-US" dirty="0"/>
        </a:p>
      </dgm:t>
    </dgm:pt>
    <dgm:pt modelId="{C272C56F-AB05-4667-AB3C-7B587F782CB6}" type="parTrans" cxnId="{54521BD6-D75E-433C-A310-51BAC12EBF20}">
      <dgm:prSet/>
      <dgm:spPr/>
      <dgm:t>
        <a:bodyPr/>
        <a:lstStyle/>
        <a:p>
          <a:endParaRPr lang="en-US"/>
        </a:p>
      </dgm:t>
    </dgm:pt>
    <dgm:pt modelId="{B5382231-3CF2-4221-8E16-2990F8F9D5CE}" type="sibTrans" cxnId="{54521BD6-D75E-433C-A310-51BAC12EBF20}">
      <dgm:prSet/>
      <dgm:spPr/>
      <dgm:t>
        <a:bodyPr/>
        <a:lstStyle/>
        <a:p>
          <a:endParaRPr lang="en-US"/>
        </a:p>
      </dgm:t>
    </dgm:pt>
    <dgm:pt modelId="{3CA2F5C6-54E5-4194-823F-2F766CD5F46B}">
      <dgm:prSet/>
      <dgm:spPr/>
      <dgm:t>
        <a:bodyPr/>
        <a:lstStyle/>
        <a:p>
          <a:pPr rtl="0"/>
          <a:r>
            <a:rPr lang="en-US" baseline="0" dirty="0" smtClean="0"/>
            <a:t>conduct mock interviews (final)</a:t>
          </a:r>
          <a:endParaRPr lang="en-US" dirty="0"/>
        </a:p>
      </dgm:t>
    </dgm:pt>
    <dgm:pt modelId="{C53CB1A1-146D-4915-A610-9E6BB8F1BBD0}" type="parTrans" cxnId="{3B3551E9-9FB6-4537-9125-5BFBFF17ED47}">
      <dgm:prSet/>
      <dgm:spPr/>
      <dgm:t>
        <a:bodyPr/>
        <a:lstStyle/>
        <a:p>
          <a:endParaRPr lang="en-US"/>
        </a:p>
      </dgm:t>
    </dgm:pt>
    <dgm:pt modelId="{5771D5FA-B272-4EC9-AEA0-696D8F97B05D}" type="sibTrans" cxnId="{3B3551E9-9FB6-4537-9125-5BFBFF17ED47}">
      <dgm:prSet/>
      <dgm:spPr/>
      <dgm:t>
        <a:bodyPr/>
        <a:lstStyle/>
        <a:p>
          <a:endParaRPr lang="en-US"/>
        </a:p>
      </dgm:t>
    </dgm:pt>
    <dgm:pt modelId="{BD9AEB58-B078-4D41-8B09-CBB88BE09E82}">
      <dgm:prSet/>
      <dgm:spPr/>
      <dgm:t>
        <a:bodyPr/>
        <a:lstStyle/>
        <a:p>
          <a:pPr rtl="0"/>
          <a:endParaRPr lang="en-US" baseline="0" dirty="0"/>
        </a:p>
      </dgm:t>
    </dgm:pt>
    <dgm:pt modelId="{413DC485-C137-4F73-968D-6EACA4E0F48A}" type="parTrans" cxnId="{114589D5-25AA-4844-A121-AED1983B5D99}">
      <dgm:prSet/>
      <dgm:spPr/>
      <dgm:t>
        <a:bodyPr/>
        <a:lstStyle/>
        <a:p>
          <a:endParaRPr lang="en-US"/>
        </a:p>
      </dgm:t>
    </dgm:pt>
    <dgm:pt modelId="{6F4CC989-4E23-48DA-9C61-11A1B3103A59}" type="sibTrans" cxnId="{114589D5-25AA-4844-A121-AED1983B5D99}">
      <dgm:prSet/>
      <dgm:spPr/>
      <dgm:t>
        <a:bodyPr/>
        <a:lstStyle/>
        <a:p>
          <a:endParaRPr lang="en-US"/>
        </a:p>
      </dgm:t>
    </dgm:pt>
    <dgm:pt modelId="{F4E82D73-A1A6-4A65-84B0-6B77203F82A8}" type="pres">
      <dgm:prSet presAssocID="{5564F9ED-29CF-4C64-B4AA-8539A6129F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C95AC-7B93-4187-AD44-D35579074EBB}" type="pres">
      <dgm:prSet presAssocID="{CBD6BD1C-1C48-4581-AD57-AB9A9B0B9A5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84C99B-B02B-462A-95B6-2208D4AE084A}" type="pres">
      <dgm:prSet presAssocID="{CBD6BD1C-1C48-4581-AD57-AB9A9B0B9A5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4589D5-25AA-4844-A121-AED1983B5D99}" srcId="{CBD6BD1C-1C48-4581-AD57-AB9A9B0B9A5D}" destId="{BD9AEB58-B078-4D41-8B09-CBB88BE09E82}" srcOrd="4" destOrd="0" parTransId="{413DC485-C137-4F73-968D-6EACA4E0F48A}" sibTransId="{6F4CC989-4E23-48DA-9C61-11A1B3103A59}"/>
    <dgm:cxn modelId="{CFD88452-5CBA-4C6D-A5BD-EA9B5D273768}" type="presOf" srcId="{9C83A664-8343-4818-ABB4-0370B291D0B0}" destId="{0584C99B-B02B-462A-95B6-2208D4AE084A}" srcOrd="0" destOrd="0" presId="urn:microsoft.com/office/officeart/2005/8/layout/vList2"/>
    <dgm:cxn modelId="{AF91E299-D4CF-4E8D-9C2B-82D4D7B08970}" type="presOf" srcId="{3CA2F5C6-54E5-4194-823F-2F766CD5F46B}" destId="{0584C99B-B02B-462A-95B6-2208D4AE084A}" srcOrd="0" destOrd="3" presId="urn:microsoft.com/office/officeart/2005/8/layout/vList2"/>
    <dgm:cxn modelId="{A605875B-1FBF-4198-A3A0-6710F872BB17}" type="presOf" srcId="{CBD6BD1C-1C48-4581-AD57-AB9A9B0B9A5D}" destId="{BB7C95AC-7B93-4187-AD44-D35579074EBB}" srcOrd="0" destOrd="0" presId="urn:microsoft.com/office/officeart/2005/8/layout/vList2"/>
    <dgm:cxn modelId="{8B4E59D1-3975-45AF-BAC8-63EA501E4882}" srcId="{CBD6BD1C-1C48-4581-AD57-AB9A9B0B9A5D}" destId="{9C83A664-8343-4818-ABB4-0370B291D0B0}" srcOrd="0" destOrd="0" parTransId="{5141E8C1-F306-4E22-83CB-5B0C110AC221}" sibTransId="{83B7055C-C9F0-447E-9C10-378D24904BC0}"/>
    <dgm:cxn modelId="{FA4561D6-5233-4A04-B5E9-D6B49E8D126A}" type="presOf" srcId="{5564F9ED-29CF-4C64-B4AA-8539A6129F5F}" destId="{F4E82D73-A1A6-4A65-84B0-6B77203F82A8}" srcOrd="0" destOrd="0" presId="urn:microsoft.com/office/officeart/2005/8/layout/vList2"/>
    <dgm:cxn modelId="{54521BD6-D75E-433C-A310-51BAC12EBF20}" srcId="{CBD6BD1C-1C48-4581-AD57-AB9A9B0B9A5D}" destId="{6165F8B1-F7C5-4182-97DF-70122F237D71}" srcOrd="2" destOrd="0" parTransId="{C272C56F-AB05-4667-AB3C-7B587F782CB6}" sibTransId="{B5382231-3CF2-4221-8E16-2990F8F9D5CE}"/>
    <dgm:cxn modelId="{0FA40126-AD92-46A0-AFAB-79F35BAF81D6}" type="presOf" srcId="{C0A4171A-4D2F-4B62-B3EA-320CB6FC2C87}" destId="{0584C99B-B02B-462A-95B6-2208D4AE084A}" srcOrd="0" destOrd="1" presId="urn:microsoft.com/office/officeart/2005/8/layout/vList2"/>
    <dgm:cxn modelId="{7AC9975C-AFFB-4856-B1A9-B937204F19E0}" type="presOf" srcId="{BD9AEB58-B078-4D41-8B09-CBB88BE09E82}" destId="{0584C99B-B02B-462A-95B6-2208D4AE084A}" srcOrd="0" destOrd="4" presId="urn:microsoft.com/office/officeart/2005/8/layout/vList2"/>
    <dgm:cxn modelId="{BE419E51-A3BB-43C5-8B74-98F5C0B44BFE}" srcId="{CBD6BD1C-1C48-4581-AD57-AB9A9B0B9A5D}" destId="{C0A4171A-4D2F-4B62-B3EA-320CB6FC2C87}" srcOrd="1" destOrd="0" parTransId="{AD266E13-DC5C-496A-807D-518898A8DE4E}" sibTransId="{F579FB88-4FB6-41CB-948D-D9B9098A014E}"/>
    <dgm:cxn modelId="{3B3551E9-9FB6-4537-9125-5BFBFF17ED47}" srcId="{CBD6BD1C-1C48-4581-AD57-AB9A9B0B9A5D}" destId="{3CA2F5C6-54E5-4194-823F-2F766CD5F46B}" srcOrd="3" destOrd="0" parTransId="{C53CB1A1-146D-4915-A610-9E6BB8F1BBD0}" sibTransId="{5771D5FA-B272-4EC9-AEA0-696D8F97B05D}"/>
    <dgm:cxn modelId="{4253CAC2-40F2-4480-BC22-DCED09D38D1C}" srcId="{5564F9ED-29CF-4C64-B4AA-8539A6129F5F}" destId="{CBD6BD1C-1C48-4581-AD57-AB9A9B0B9A5D}" srcOrd="0" destOrd="0" parTransId="{DBAF4842-18B1-4C3C-B0BC-1EFC4BFEA52E}" sibTransId="{61E96E09-48F1-45DF-A4AD-E72D78FFB11F}"/>
    <dgm:cxn modelId="{3153F1C0-C196-48E7-8272-9F0B75196202}" type="presOf" srcId="{6165F8B1-F7C5-4182-97DF-70122F237D71}" destId="{0584C99B-B02B-462A-95B6-2208D4AE084A}" srcOrd="0" destOrd="2" presId="urn:microsoft.com/office/officeart/2005/8/layout/vList2"/>
    <dgm:cxn modelId="{1E2CBA16-F956-42BD-922D-3E94E04482C7}" type="presParOf" srcId="{F4E82D73-A1A6-4A65-84B0-6B77203F82A8}" destId="{BB7C95AC-7B93-4187-AD44-D35579074EBB}" srcOrd="0" destOrd="0" presId="urn:microsoft.com/office/officeart/2005/8/layout/vList2"/>
    <dgm:cxn modelId="{1DE8514F-9260-43EF-A0CA-3CEF6ACE338C}" type="presParOf" srcId="{F4E82D73-A1A6-4A65-84B0-6B77203F82A8}" destId="{0584C99B-B02B-462A-95B6-2208D4AE084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7B175AD-CB7A-4FB3-9DC4-9D16601382FD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6E58AB1-DA04-443D-8B20-35E051A69CD6}">
      <dgm:prSet/>
      <dgm:spPr/>
      <dgm:t>
        <a:bodyPr/>
        <a:lstStyle/>
        <a:p>
          <a:pPr rtl="0"/>
          <a:r>
            <a:rPr lang="en-US" b="1" baseline="0" dirty="0" smtClean="0"/>
            <a:t>Seniors - </a:t>
          </a:r>
          <a:r>
            <a:rPr lang="en-US" baseline="0" dirty="0" smtClean="0"/>
            <a:t> </a:t>
          </a:r>
          <a:endParaRPr lang="en-US" baseline="0" dirty="0"/>
        </a:p>
      </dgm:t>
    </dgm:pt>
    <dgm:pt modelId="{24F9C2AF-5B7D-416D-9298-9815B05A4B6F}" type="parTrans" cxnId="{8215FDBE-400E-428D-AF8D-8F6D63F5C880}">
      <dgm:prSet/>
      <dgm:spPr/>
      <dgm:t>
        <a:bodyPr/>
        <a:lstStyle/>
        <a:p>
          <a:endParaRPr lang="en-US"/>
        </a:p>
      </dgm:t>
    </dgm:pt>
    <dgm:pt modelId="{1E5FDC44-070A-4D95-B218-6CCB10B22C21}" type="sibTrans" cxnId="{8215FDBE-400E-428D-AF8D-8F6D63F5C880}">
      <dgm:prSet/>
      <dgm:spPr/>
      <dgm:t>
        <a:bodyPr/>
        <a:lstStyle/>
        <a:p>
          <a:endParaRPr lang="en-US"/>
        </a:p>
      </dgm:t>
    </dgm:pt>
    <dgm:pt modelId="{D0DA87A0-65C4-41DD-A77E-03C67959178A}">
      <dgm:prSet custT="1"/>
      <dgm:spPr/>
      <dgm:t>
        <a:bodyPr/>
        <a:lstStyle/>
        <a:p>
          <a:pPr rtl="0"/>
          <a:r>
            <a:rPr lang="en-US" sz="1800" baseline="0" dirty="0" smtClean="0"/>
            <a:t>provide feedback during mock interviews</a:t>
          </a:r>
          <a:endParaRPr lang="en-US" sz="1800" baseline="0" dirty="0"/>
        </a:p>
      </dgm:t>
    </dgm:pt>
    <dgm:pt modelId="{5E4FEE47-037F-4D8B-9A3D-BB3D9E1A0DC3}" type="parTrans" cxnId="{70659016-BCAE-4AAF-9635-4F4EF043F514}">
      <dgm:prSet/>
      <dgm:spPr/>
      <dgm:t>
        <a:bodyPr/>
        <a:lstStyle/>
        <a:p>
          <a:endParaRPr lang="en-US"/>
        </a:p>
      </dgm:t>
    </dgm:pt>
    <dgm:pt modelId="{64CF45B0-BDB8-4418-9DBD-43F1C5BB25CA}" type="sibTrans" cxnId="{70659016-BCAE-4AAF-9635-4F4EF043F514}">
      <dgm:prSet/>
      <dgm:spPr/>
      <dgm:t>
        <a:bodyPr/>
        <a:lstStyle/>
        <a:p>
          <a:endParaRPr lang="en-US"/>
        </a:p>
      </dgm:t>
    </dgm:pt>
    <dgm:pt modelId="{25901E27-98DE-4BD4-A3DC-FEE6A92FBB3F}">
      <dgm:prSet custT="1"/>
      <dgm:spPr/>
      <dgm:t>
        <a:bodyPr/>
        <a:lstStyle/>
        <a:p>
          <a:pPr rtl="0"/>
          <a:r>
            <a:rPr lang="en-US" sz="1800" baseline="0" dirty="0" smtClean="0"/>
            <a:t>model trade shows</a:t>
          </a:r>
          <a:endParaRPr lang="en-US" sz="1800" baseline="0" dirty="0"/>
        </a:p>
      </dgm:t>
    </dgm:pt>
    <dgm:pt modelId="{80A20181-497E-4E3F-8C7C-3775FF4D4D78}" type="parTrans" cxnId="{B4E092F0-51D5-48E6-8737-97899D18503D}">
      <dgm:prSet/>
      <dgm:spPr/>
      <dgm:t>
        <a:bodyPr/>
        <a:lstStyle/>
        <a:p>
          <a:endParaRPr lang="en-US"/>
        </a:p>
      </dgm:t>
    </dgm:pt>
    <dgm:pt modelId="{5D8FB252-8BAA-4070-8B5A-40C488B286B9}" type="sibTrans" cxnId="{B4E092F0-51D5-48E6-8737-97899D18503D}">
      <dgm:prSet/>
      <dgm:spPr/>
      <dgm:t>
        <a:bodyPr/>
        <a:lstStyle/>
        <a:p>
          <a:endParaRPr lang="en-US"/>
        </a:p>
      </dgm:t>
    </dgm:pt>
    <dgm:pt modelId="{3B3E9AB2-D2DA-4D73-A0D0-0A2C6746B7E4}">
      <dgm:prSet custT="1"/>
      <dgm:spPr/>
      <dgm:t>
        <a:bodyPr/>
        <a:lstStyle/>
        <a:p>
          <a:pPr rtl="0"/>
          <a:r>
            <a:rPr lang="en-US" sz="1800" baseline="0" dirty="0" smtClean="0"/>
            <a:t>help with and work in student store</a:t>
          </a:r>
          <a:endParaRPr lang="en-US" sz="1800" dirty="0"/>
        </a:p>
      </dgm:t>
    </dgm:pt>
    <dgm:pt modelId="{70B2AFB6-6CE2-4780-94FC-BC8DC57E5E38}" type="parTrans" cxnId="{40EC790A-5BB1-48E2-A3C7-EAE2B363C6F6}">
      <dgm:prSet/>
      <dgm:spPr/>
      <dgm:t>
        <a:bodyPr/>
        <a:lstStyle/>
        <a:p>
          <a:endParaRPr lang="en-US"/>
        </a:p>
      </dgm:t>
    </dgm:pt>
    <dgm:pt modelId="{8CE3A825-2C4F-4257-97A4-15E538639A16}" type="sibTrans" cxnId="{40EC790A-5BB1-48E2-A3C7-EAE2B363C6F6}">
      <dgm:prSet/>
      <dgm:spPr/>
      <dgm:t>
        <a:bodyPr/>
        <a:lstStyle/>
        <a:p>
          <a:endParaRPr lang="en-US"/>
        </a:p>
      </dgm:t>
    </dgm:pt>
    <dgm:pt modelId="{BE61C7AB-3603-4BE5-AA18-194587A1BCC1}">
      <dgm:prSet custT="1"/>
      <dgm:spPr/>
      <dgm:t>
        <a:bodyPr/>
        <a:lstStyle/>
        <a:p>
          <a:pPr rtl="0"/>
          <a:r>
            <a:rPr lang="en-US" sz="1800" baseline="0" dirty="0" smtClean="0"/>
            <a:t>talk to juniors about how to form a </a:t>
          </a:r>
          <a:r>
            <a:rPr lang="en-US" sz="1800" baseline="0" dirty="0" smtClean="0"/>
            <a:t>successful business</a:t>
          </a:r>
          <a:endParaRPr lang="en-US" sz="1800" dirty="0"/>
        </a:p>
      </dgm:t>
    </dgm:pt>
    <dgm:pt modelId="{159C867C-93A1-4587-BF6E-34B192053641}" type="parTrans" cxnId="{1B827CE3-D47E-4AED-975C-BE97E0502012}">
      <dgm:prSet/>
      <dgm:spPr/>
      <dgm:t>
        <a:bodyPr/>
        <a:lstStyle/>
        <a:p>
          <a:endParaRPr lang="en-US"/>
        </a:p>
      </dgm:t>
    </dgm:pt>
    <dgm:pt modelId="{AC2E1193-1877-4771-933A-E8EEEE33D21C}" type="sibTrans" cxnId="{1B827CE3-D47E-4AED-975C-BE97E0502012}">
      <dgm:prSet/>
      <dgm:spPr/>
      <dgm:t>
        <a:bodyPr/>
        <a:lstStyle/>
        <a:p>
          <a:endParaRPr lang="en-US"/>
        </a:p>
      </dgm:t>
    </dgm:pt>
    <dgm:pt modelId="{8D73A00B-707D-4CC5-9695-1F859F06D1CA}">
      <dgm:prSet custT="1"/>
      <dgm:spPr/>
      <dgm:t>
        <a:bodyPr/>
        <a:lstStyle/>
        <a:p>
          <a:pPr rtl="0"/>
          <a:r>
            <a:rPr lang="en-US" sz="1800" baseline="0" dirty="0" smtClean="0"/>
            <a:t>give advice to sophomores on brochures</a:t>
          </a:r>
          <a:endParaRPr lang="en-US" sz="1800" dirty="0"/>
        </a:p>
      </dgm:t>
    </dgm:pt>
    <dgm:pt modelId="{E1557FBE-E93B-4560-93D4-963DE78A99C2}" type="parTrans" cxnId="{F288AB62-F524-40E7-B6B6-ED8B1305D69E}">
      <dgm:prSet/>
      <dgm:spPr/>
      <dgm:t>
        <a:bodyPr/>
        <a:lstStyle/>
        <a:p>
          <a:endParaRPr lang="en-US"/>
        </a:p>
      </dgm:t>
    </dgm:pt>
    <dgm:pt modelId="{03307867-B365-4FCF-BA29-92B77E2F813C}" type="sibTrans" cxnId="{F288AB62-F524-40E7-B6B6-ED8B1305D69E}">
      <dgm:prSet/>
      <dgm:spPr/>
      <dgm:t>
        <a:bodyPr/>
        <a:lstStyle/>
        <a:p>
          <a:endParaRPr lang="en-US"/>
        </a:p>
      </dgm:t>
    </dgm:pt>
    <dgm:pt modelId="{70FEA02E-5006-4385-ACCE-D5320EF68E03}">
      <dgm:prSet custT="1"/>
      <dgm:spPr/>
      <dgm:t>
        <a:bodyPr/>
        <a:lstStyle/>
        <a:p>
          <a:pPr rtl="0"/>
          <a:r>
            <a:rPr lang="en-US" sz="1800" baseline="0" dirty="0" smtClean="0"/>
            <a:t>provide job shadowing at the student store </a:t>
          </a:r>
          <a:endParaRPr lang="en-US" sz="1800" dirty="0"/>
        </a:p>
      </dgm:t>
    </dgm:pt>
    <dgm:pt modelId="{7CF6A8CE-0FD1-4BA6-8699-C5600EE2C627}" type="parTrans" cxnId="{10564D3F-9C71-4AF0-A1E1-DE88503BCF6A}">
      <dgm:prSet/>
      <dgm:spPr/>
      <dgm:t>
        <a:bodyPr/>
        <a:lstStyle/>
        <a:p>
          <a:endParaRPr lang="en-US"/>
        </a:p>
      </dgm:t>
    </dgm:pt>
    <dgm:pt modelId="{3167D120-185B-4226-A151-9A1ECFBFFEBC}" type="sibTrans" cxnId="{10564D3F-9C71-4AF0-A1E1-DE88503BCF6A}">
      <dgm:prSet/>
      <dgm:spPr/>
      <dgm:t>
        <a:bodyPr/>
        <a:lstStyle/>
        <a:p>
          <a:endParaRPr lang="en-US"/>
        </a:p>
      </dgm:t>
    </dgm:pt>
    <dgm:pt modelId="{B2103624-FCB2-4944-84DE-E84AD36FD930}">
      <dgm:prSet custT="1"/>
      <dgm:spPr/>
      <dgm:t>
        <a:bodyPr/>
        <a:lstStyle/>
        <a:p>
          <a:pPr rtl="0"/>
          <a:r>
            <a:rPr lang="en-US" sz="1800" baseline="0" dirty="0" smtClean="0"/>
            <a:t>mentor freshman Business Algebra students</a:t>
          </a:r>
          <a:endParaRPr lang="en-US" sz="1800" dirty="0"/>
        </a:p>
      </dgm:t>
    </dgm:pt>
    <dgm:pt modelId="{662F1BE8-F896-4C6F-9C00-997A10BFB326}" type="parTrans" cxnId="{0D115256-36A5-43F2-9E3C-8C5F5F1948A1}">
      <dgm:prSet/>
      <dgm:spPr/>
      <dgm:t>
        <a:bodyPr/>
        <a:lstStyle/>
        <a:p>
          <a:endParaRPr lang="en-US"/>
        </a:p>
      </dgm:t>
    </dgm:pt>
    <dgm:pt modelId="{F9D58DD6-E012-4785-B839-3E5A1D2E4C00}" type="sibTrans" cxnId="{0D115256-36A5-43F2-9E3C-8C5F5F1948A1}">
      <dgm:prSet/>
      <dgm:spPr/>
      <dgm:t>
        <a:bodyPr/>
        <a:lstStyle/>
        <a:p>
          <a:endParaRPr lang="en-US"/>
        </a:p>
      </dgm:t>
    </dgm:pt>
    <dgm:pt modelId="{5FC438F3-6030-4518-A70A-FAB1AFA01791}">
      <dgm:prSet custT="1"/>
      <dgm:spPr/>
      <dgm:t>
        <a:bodyPr/>
        <a:lstStyle/>
        <a:p>
          <a:pPr rtl="0"/>
          <a:r>
            <a:rPr lang="en-US" sz="1800" baseline="0" dirty="0" smtClean="0"/>
            <a:t>interview juniors for next position </a:t>
          </a:r>
          <a:endParaRPr lang="en-US" sz="1800" dirty="0"/>
        </a:p>
      </dgm:t>
    </dgm:pt>
    <dgm:pt modelId="{15974868-B484-4606-A62E-906A20E4663C}" type="parTrans" cxnId="{C2C81AD3-A0BC-489C-85C4-03CAC931D79E}">
      <dgm:prSet/>
      <dgm:spPr/>
      <dgm:t>
        <a:bodyPr/>
        <a:lstStyle/>
        <a:p>
          <a:endParaRPr lang="en-US"/>
        </a:p>
      </dgm:t>
    </dgm:pt>
    <dgm:pt modelId="{57753DC4-7B58-42C2-9387-158015914F60}" type="sibTrans" cxnId="{C2C81AD3-A0BC-489C-85C4-03CAC931D79E}">
      <dgm:prSet/>
      <dgm:spPr/>
      <dgm:t>
        <a:bodyPr/>
        <a:lstStyle/>
        <a:p>
          <a:endParaRPr lang="en-US"/>
        </a:p>
      </dgm:t>
    </dgm:pt>
    <dgm:pt modelId="{83C6B892-605A-430B-A027-91CB2702CBC6}">
      <dgm:prSet custT="1"/>
      <dgm:spPr/>
      <dgm:t>
        <a:bodyPr/>
        <a:lstStyle/>
        <a:p>
          <a:pPr rtl="0"/>
          <a:r>
            <a:rPr lang="en-US" sz="1800" baseline="0" dirty="0" smtClean="0"/>
            <a:t>help with Academy recruitment</a:t>
          </a:r>
          <a:endParaRPr lang="en-US" sz="1800" dirty="0"/>
        </a:p>
      </dgm:t>
    </dgm:pt>
    <dgm:pt modelId="{44A52694-D008-4EEA-ACF0-672AFC88D66B}" type="parTrans" cxnId="{0A4083A0-66F0-40F1-B9FD-44D0DC996526}">
      <dgm:prSet/>
      <dgm:spPr/>
      <dgm:t>
        <a:bodyPr/>
        <a:lstStyle/>
        <a:p>
          <a:endParaRPr lang="en-US"/>
        </a:p>
      </dgm:t>
    </dgm:pt>
    <dgm:pt modelId="{12D59784-6FCD-458A-89E6-5FEAFC7C1EF5}" type="sibTrans" cxnId="{0A4083A0-66F0-40F1-B9FD-44D0DC996526}">
      <dgm:prSet/>
      <dgm:spPr/>
      <dgm:t>
        <a:bodyPr/>
        <a:lstStyle/>
        <a:p>
          <a:endParaRPr lang="en-US"/>
        </a:p>
      </dgm:t>
    </dgm:pt>
    <dgm:pt modelId="{6BD2B2E3-DC75-4EE2-9F13-5093F1998F3A}">
      <dgm:prSet custT="1"/>
      <dgm:spPr/>
      <dgm:t>
        <a:bodyPr/>
        <a:lstStyle/>
        <a:p>
          <a:pPr rtl="0"/>
          <a:r>
            <a:rPr lang="en-US" sz="1800" baseline="0" dirty="0" smtClean="0"/>
            <a:t>work as ambassadors for school </a:t>
          </a:r>
          <a:r>
            <a:rPr lang="en-US" sz="1800" baseline="0" dirty="0" smtClean="0"/>
            <a:t>Career Fair </a:t>
          </a:r>
          <a:endParaRPr lang="en-US" sz="1400" baseline="0" dirty="0"/>
        </a:p>
      </dgm:t>
    </dgm:pt>
    <dgm:pt modelId="{06E3D78D-8A30-4B41-BBC0-98BD2C0452EA}" type="parTrans" cxnId="{FD03E68F-9889-4B30-AAB5-B56087055270}">
      <dgm:prSet/>
      <dgm:spPr/>
      <dgm:t>
        <a:bodyPr/>
        <a:lstStyle/>
        <a:p>
          <a:endParaRPr lang="en-US"/>
        </a:p>
      </dgm:t>
    </dgm:pt>
    <dgm:pt modelId="{4B4E96BD-453A-497E-A1FE-7DEFEA7FC9D6}" type="sibTrans" cxnId="{FD03E68F-9889-4B30-AAB5-B56087055270}">
      <dgm:prSet/>
      <dgm:spPr/>
      <dgm:t>
        <a:bodyPr/>
        <a:lstStyle/>
        <a:p>
          <a:endParaRPr lang="en-US"/>
        </a:p>
      </dgm:t>
    </dgm:pt>
    <dgm:pt modelId="{345F2A9E-31FC-4EA5-A14B-404743473C36}">
      <dgm:prSet/>
      <dgm:spPr/>
      <dgm:t>
        <a:bodyPr/>
        <a:lstStyle/>
        <a:p>
          <a:pPr rtl="0"/>
          <a:endParaRPr lang="en-US" sz="1400" baseline="0" dirty="0"/>
        </a:p>
      </dgm:t>
    </dgm:pt>
    <dgm:pt modelId="{284FF0E1-9A24-43E4-B383-345E515A7830}" type="parTrans" cxnId="{0E4B9EBA-4A33-4CBE-B543-1D4A68BF92B8}">
      <dgm:prSet/>
      <dgm:spPr/>
      <dgm:t>
        <a:bodyPr/>
        <a:lstStyle/>
        <a:p>
          <a:endParaRPr lang="en-US"/>
        </a:p>
      </dgm:t>
    </dgm:pt>
    <dgm:pt modelId="{A95F220C-AFF5-4B10-AF3C-A00B732AF5D2}" type="sibTrans" cxnId="{0E4B9EBA-4A33-4CBE-B543-1D4A68BF92B8}">
      <dgm:prSet/>
      <dgm:spPr/>
      <dgm:t>
        <a:bodyPr/>
        <a:lstStyle/>
        <a:p>
          <a:endParaRPr lang="en-US"/>
        </a:p>
      </dgm:t>
    </dgm:pt>
    <dgm:pt modelId="{495C6EC1-4588-4117-8E7F-791300D6F99C}" type="pres">
      <dgm:prSet presAssocID="{07B175AD-CB7A-4FB3-9DC4-9D16601382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E311BA-5F8E-4849-8C5D-38027CDBAB67}" type="pres">
      <dgm:prSet presAssocID="{D6E58AB1-DA04-443D-8B20-35E051A69CD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B0DA6F-6092-4659-BF2A-24C6782063CD}" type="pres">
      <dgm:prSet presAssocID="{D6E58AB1-DA04-443D-8B20-35E051A69CD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5DA1BE-C560-4F7B-BE35-6D0A0BE3AE8F}" type="presOf" srcId="{8D73A00B-707D-4CC5-9695-1F859F06D1CA}" destId="{5BB0DA6F-6092-4659-BF2A-24C6782063CD}" srcOrd="0" destOrd="4" presId="urn:microsoft.com/office/officeart/2005/8/layout/vList2"/>
    <dgm:cxn modelId="{8215FDBE-400E-428D-AF8D-8F6D63F5C880}" srcId="{07B175AD-CB7A-4FB3-9DC4-9D16601382FD}" destId="{D6E58AB1-DA04-443D-8B20-35E051A69CD6}" srcOrd="0" destOrd="0" parTransId="{24F9C2AF-5B7D-416D-9298-9815B05A4B6F}" sibTransId="{1E5FDC44-070A-4D95-B218-6CCB10B22C21}"/>
    <dgm:cxn modelId="{8BC004D5-DC23-49F4-A521-AD1C8E0C0436}" type="presOf" srcId="{D6E58AB1-DA04-443D-8B20-35E051A69CD6}" destId="{20E311BA-5F8E-4849-8C5D-38027CDBAB67}" srcOrd="0" destOrd="0" presId="urn:microsoft.com/office/officeart/2005/8/layout/vList2"/>
    <dgm:cxn modelId="{FEBD9410-209C-4D94-A72C-4122FB4D63CC}" type="presOf" srcId="{07B175AD-CB7A-4FB3-9DC4-9D16601382FD}" destId="{495C6EC1-4588-4117-8E7F-791300D6F99C}" srcOrd="0" destOrd="0" presId="urn:microsoft.com/office/officeart/2005/8/layout/vList2"/>
    <dgm:cxn modelId="{0AB3B0EF-58E9-427B-8DB4-D78288B95FF0}" type="presOf" srcId="{25901E27-98DE-4BD4-A3DC-FEE6A92FBB3F}" destId="{5BB0DA6F-6092-4659-BF2A-24C6782063CD}" srcOrd="0" destOrd="1" presId="urn:microsoft.com/office/officeart/2005/8/layout/vList2"/>
    <dgm:cxn modelId="{743E1E86-533B-4DB7-9589-AC852BA192FF}" type="presOf" srcId="{70FEA02E-5006-4385-ACCE-D5320EF68E03}" destId="{5BB0DA6F-6092-4659-BF2A-24C6782063CD}" srcOrd="0" destOrd="5" presId="urn:microsoft.com/office/officeart/2005/8/layout/vList2"/>
    <dgm:cxn modelId="{10564D3F-9C71-4AF0-A1E1-DE88503BCF6A}" srcId="{D6E58AB1-DA04-443D-8B20-35E051A69CD6}" destId="{70FEA02E-5006-4385-ACCE-D5320EF68E03}" srcOrd="5" destOrd="0" parTransId="{7CF6A8CE-0FD1-4BA6-8699-C5600EE2C627}" sibTransId="{3167D120-185B-4226-A151-9A1ECFBFFEBC}"/>
    <dgm:cxn modelId="{F3587CA9-4C9D-4881-81E4-54363505A6A8}" type="presOf" srcId="{3B3E9AB2-D2DA-4D73-A0D0-0A2C6746B7E4}" destId="{5BB0DA6F-6092-4659-BF2A-24C6782063CD}" srcOrd="0" destOrd="2" presId="urn:microsoft.com/office/officeart/2005/8/layout/vList2"/>
    <dgm:cxn modelId="{71B21789-FFFF-4231-AA12-7BBFF8F9A605}" type="presOf" srcId="{5FC438F3-6030-4518-A70A-FAB1AFA01791}" destId="{5BB0DA6F-6092-4659-BF2A-24C6782063CD}" srcOrd="0" destOrd="7" presId="urn:microsoft.com/office/officeart/2005/8/layout/vList2"/>
    <dgm:cxn modelId="{0D115256-36A5-43F2-9E3C-8C5F5F1948A1}" srcId="{D6E58AB1-DA04-443D-8B20-35E051A69CD6}" destId="{B2103624-FCB2-4944-84DE-E84AD36FD930}" srcOrd="6" destOrd="0" parTransId="{662F1BE8-F896-4C6F-9C00-997A10BFB326}" sibTransId="{F9D58DD6-E012-4785-B839-3E5A1D2E4C00}"/>
    <dgm:cxn modelId="{FD03E68F-9889-4B30-AAB5-B56087055270}" srcId="{D6E58AB1-DA04-443D-8B20-35E051A69CD6}" destId="{6BD2B2E3-DC75-4EE2-9F13-5093F1998F3A}" srcOrd="9" destOrd="0" parTransId="{06E3D78D-8A30-4B41-BBC0-98BD2C0452EA}" sibTransId="{4B4E96BD-453A-497E-A1FE-7DEFEA7FC9D6}"/>
    <dgm:cxn modelId="{671CA6B5-8C83-4630-A9D9-E2092877CFC2}" type="presOf" srcId="{83C6B892-605A-430B-A027-91CB2702CBC6}" destId="{5BB0DA6F-6092-4659-BF2A-24C6782063CD}" srcOrd="0" destOrd="8" presId="urn:microsoft.com/office/officeart/2005/8/layout/vList2"/>
    <dgm:cxn modelId="{B4E092F0-51D5-48E6-8737-97899D18503D}" srcId="{D6E58AB1-DA04-443D-8B20-35E051A69CD6}" destId="{25901E27-98DE-4BD4-A3DC-FEE6A92FBB3F}" srcOrd="1" destOrd="0" parTransId="{80A20181-497E-4E3F-8C7C-3775FF4D4D78}" sibTransId="{5D8FB252-8BAA-4070-8B5A-40C488B286B9}"/>
    <dgm:cxn modelId="{8F6E1865-A5E2-4228-A995-D02C9AC18939}" type="presOf" srcId="{B2103624-FCB2-4944-84DE-E84AD36FD930}" destId="{5BB0DA6F-6092-4659-BF2A-24C6782063CD}" srcOrd="0" destOrd="6" presId="urn:microsoft.com/office/officeart/2005/8/layout/vList2"/>
    <dgm:cxn modelId="{0E4B9EBA-4A33-4CBE-B543-1D4A68BF92B8}" srcId="{D6E58AB1-DA04-443D-8B20-35E051A69CD6}" destId="{345F2A9E-31FC-4EA5-A14B-404743473C36}" srcOrd="10" destOrd="0" parTransId="{284FF0E1-9A24-43E4-B383-345E515A7830}" sibTransId="{A95F220C-AFF5-4B10-AF3C-A00B732AF5D2}"/>
    <dgm:cxn modelId="{C944AB82-829B-4EA2-BA69-D3FD5C0D853B}" type="presOf" srcId="{BE61C7AB-3603-4BE5-AA18-194587A1BCC1}" destId="{5BB0DA6F-6092-4659-BF2A-24C6782063CD}" srcOrd="0" destOrd="3" presId="urn:microsoft.com/office/officeart/2005/8/layout/vList2"/>
    <dgm:cxn modelId="{C2C81AD3-A0BC-489C-85C4-03CAC931D79E}" srcId="{D6E58AB1-DA04-443D-8B20-35E051A69CD6}" destId="{5FC438F3-6030-4518-A70A-FAB1AFA01791}" srcOrd="7" destOrd="0" parTransId="{15974868-B484-4606-A62E-906A20E4663C}" sibTransId="{57753DC4-7B58-42C2-9387-158015914F60}"/>
    <dgm:cxn modelId="{204938BB-BBE1-4698-80C8-D1C0A2E6ACC4}" type="presOf" srcId="{6BD2B2E3-DC75-4EE2-9F13-5093F1998F3A}" destId="{5BB0DA6F-6092-4659-BF2A-24C6782063CD}" srcOrd="0" destOrd="9" presId="urn:microsoft.com/office/officeart/2005/8/layout/vList2"/>
    <dgm:cxn modelId="{1B827CE3-D47E-4AED-975C-BE97E0502012}" srcId="{D6E58AB1-DA04-443D-8B20-35E051A69CD6}" destId="{BE61C7AB-3603-4BE5-AA18-194587A1BCC1}" srcOrd="3" destOrd="0" parTransId="{159C867C-93A1-4587-BF6E-34B192053641}" sibTransId="{AC2E1193-1877-4771-933A-E8EEEE33D21C}"/>
    <dgm:cxn modelId="{BD9E61BE-F074-451D-AD3B-A36B95655375}" type="presOf" srcId="{D0DA87A0-65C4-41DD-A77E-03C67959178A}" destId="{5BB0DA6F-6092-4659-BF2A-24C6782063CD}" srcOrd="0" destOrd="0" presId="urn:microsoft.com/office/officeart/2005/8/layout/vList2"/>
    <dgm:cxn modelId="{564F8CDA-29E5-454D-AE0F-D83E61D0D249}" type="presOf" srcId="{345F2A9E-31FC-4EA5-A14B-404743473C36}" destId="{5BB0DA6F-6092-4659-BF2A-24C6782063CD}" srcOrd="0" destOrd="10" presId="urn:microsoft.com/office/officeart/2005/8/layout/vList2"/>
    <dgm:cxn modelId="{40EC790A-5BB1-48E2-A3C7-EAE2B363C6F6}" srcId="{D6E58AB1-DA04-443D-8B20-35E051A69CD6}" destId="{3B3E9AB2-D2DA-4D73-A0D0-0A2C6746B7E4}" srcOrd="2" destOrd="0" parTransId="{70B2AFB6-6CE2-4780-94FC-BC8DC57E5E38}" sibTransId="{8CE3A825-2C4F-4257-97A4-15E538639A16}"/>
    <dgm:cxn modelId="{70659016-BCAE-4AAF-9635-4F4EF043F514}" srcId="{D6E58AB1-DA04-443D-8B20-35E051A69CD6}" destId="{D0DA87A0-65C4-41DD-A77E-03C67959178A}" srcOrd="0" destOrd="0" parTransId="{5E4FEE47-037F-4D8B-9A3D-BB3D9E1A0DC3}" sibTransId="{64CF45B0-BDB8-4418-9DBD-43F1C5BB25CA}"/>
    <dgm:cxn modelId="{0A4083A0-66F0-40F1-B9FD-44D0DC996526}" srcId="{D6E58AB1-DA04-443D-8B20-35E051A69CD6}" destId="{83C6B892-605A-430B-A027-91CB2702CBC6}" srcOrd="8" destOrd="0" parTransId="{44A52694-D008-4EEA-ACF0-672AFC88D66B}" sibTransId="{12D59784-6FCD-458A-89E6-5FEAFC7C1EF5}"/>
    <dgm:cxn modelId="{F288AB62-F524-40E7-B6B6-ED8B1305D69E}" srcId="{D6E58AB1-DA04-443D-8B20-35E051A69CD6}" destId="{8D73A00B-707D-4CC5-9695-1F859F06D1CA}" srcOrd="4" destOrd="0" parTransId="{E1557FBE-E93B-4560-93D4-963DE78A99C2}" sibTransId="{03307867-B365-4FCF-BA29-92B77E2F813C}"/>
    <dgm:cxn modelId="{8D440009-196B-4872-AF48-A63BC58EA97D}" type="presParOf" srcId="{495C6EC1-4588-4117-8E7F-791300D6F99C}" destId="{20E311BA-5F8E-4849-8C5D-38027CDBAB67}" srcOrd="0" destOrd="0" presId="urn:microsoft.com/office/officeart/2005/8/layout/vList2"/>
    <dgm:cxn modelId="{4C43E9FF-F4DD-4FF7-9119-4749A9459A2D}" type="presParOf" srcId="{495C6EC1-4588-4117-8E7F-791300D6F99C}" destId="{5BB0DA6F-6092-4659-BF2A-24C6782063C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D4C67AB-2C41-4D33-96DE-6FF873591FA6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A8A3CE-2E04-4D50-AEF5-15A95DAAF766}">
      <dgm:prSet/>
      <dgm:spPr/>
      <dgm:t>
        <a:bodyPr/>
        <a:lstStyle/>
        <a:p>
          <a:pPr rtl="0"/>
          <a:r>
            <a:rPr lang="en-US" b="1" u="none" baseline="0" dirty="0" smtClean="0"/>
            <a:t>Juniors – </a:t>
          </a:r>
          <a:endParaRPr lang="en-US" b="1" u="none" dirty="0"/>
        </a:p>
      </dgm:t>
    </dgm:pt>
    <dgm:pt modelId="{A8542F4C-4976-4233-8894-6896A8DC63F4}" type="parTrans" cxnId="{F2DA317A-D982-44D4-AE52-13A1391418AB}">
      <dgm:prSet/>
      <dgm:spPr/>
      <dgm:t>
        <a:bodyPr/>
        <a:lstStyle/>
        <a:p>
          <a:endParaRPr lang="en-US"/>
        </a:p>
      </dgm:t>
    </dgm:pt>
    <dgm:pt modelId="{B9C1055C-B183-4FB5-825C-06D448B8BD86}" type="sibTrans" cxnId="{F2DA317A-D982-44D4-AE52-13A1391418AB}">
      <dgm:prSet/>
      <dgm:spPr/>
      <dgm:t>
        <a:bodyPr/>
        <a:lstStyle/>
        <a:p>
          <a:endParaRPr lang="en-US"/>
        </a:p>
      </dgm:t>
    </dgm:pt>
    <dgm:pt modelId="{5C6D8B4F-16EB-455D-AD3A-E2B7946EB24D}">
      <dgm:prSet/>
      <dgm:spPr/>
      <dgm:t>
        <a:bodyPr/>
        <a:lstStyle/>
        <a:p>
          <a:pPr rtl="0"/>
          <a:r>
            <a:rPr lang="en-US" baseline="0" dirty="0" smtClean="0"/>
            <a:t>provide feedback on trade shows </a:t>
          </a:r>
          <a:endParaRPr lang="en-US" dirty="0"/>
        </a:p>
      </dgm:t>
    </dgm:pt>
    <dgm:pt modelId="{73BE8789-AC2C-4363-8836-031FC93779B5}" type="parTrans" cxnId="{EE850CBE-5347-4903-BEF2-3A7E6412261F}">
      <dgm:prSet/>
      <dgm:spPr/>
      <dgm:t>
        <a:bodyPr/>
        <a:lstStyle/>
        <a:p>
          <a:endParaRPr lang="en-US"/>
        </a:p>
      </dgm:t>
    </dgm:pt>
    <dgm:pt modelId="{8DE3381E-597C-4DBD-8F22-F43B820A0407}" type="sibTrans" cxnId="{EE850CBE-5347-4903-BEF2-3A7E6412261F}">
      <dgm:prSet/>
      <dgm:spPr/>
      <dgm:t>
        <a:bodyPr/>
        <a:lstStyle/>
        <a:p>
          <a:endParaRPr lang="en-US"/>
        </a:p>
      </dgm:t>
    </dgm:pt>
    <dgm:pt modelId="{D388A6BE-9B29-4243-87E8-939C8C609296}">
      <dgm:prSet/>
      <dgm:spPr/>
      <dgm:t>
        <a:bodyPr/>
        <a:lstStyle/>
        <a:p>
          <a:pPr rtl="0"/>
          <a:r>
            <a:rPr lang="en-US" baseline="0" dirty="0" smtClean="0"/>
            <a:t>mentor sophomores with student store  </a:t>
          </a:r>
          <a:endParaRPr lang="en-US" dirty="0"/>
        </a:p>
      </dgm:t>
    </dgm:pt>
    <dgm:pt modelId="{2F4DAEF4-76C2-4519-B9D3-352C92C3C289}" type="parTrans" cxnId="{48BB0306-E3E7-4048-946F-B1C92FD8BD89}">
      <dgm:prSet/>
      <dgm:spPr/>
      <dgm:t>
        <a:bodyPr/>
        <a:lstStyle/>
        <a:p>
          <a:endParaRPr lang="en-US"/>
        </a:p>
      </dgm:t>
    </dgm:pt>
    <dgm:pt modelId="{48B00FF9-6300-4352-9216-C6328AF050AC}" type="sibTrans" cxnId="{48BB0306-E3E7-4048-946F-B1C92FD8BD89}">
      <dgm:prSet/>
      <dgm:spPr/>
      <dgm:t>
        <a:bodyPr/>
        <a:lstStyle/>
        <a:p>
          <a:endParaRPr lang="en-US"/>
        </a:p>
      </dgm:t>
    </dgm:pt>
    <dgm:pt modelId="{B4061AA4-BEAC-4350-BC21-DC5158DFBEA5}">
      <dgm:prSet/>
      <dgm:spPr/>
      <dgm:t>
        <a:bodyPr/>
        <a:lstStyle/>
        <a:p>
          <a:pPr rtl="0"/>
          <a:r>
            <a:rPr lang="en-US" baseline="0" dirty="0" smtClean="0"/>
            <a:t>participate in recruitment of freshmen</a:t>
          </a:r>
          <a:endParaRPr lang="en-US" dirty="0"/>
        </a:p>
      </dgm:t>
    </dgm:pt>
    <dgm:pt modelId="{3BCE8A86-2943-4F1F-9F2F-F407C0EB1C6B}" type="parTrans" cxnId="{F5423428-87F2-42E5-AEBF-6C47FA2807D0}">
      <dgm:prSet/>
      <dgm:spPr/>
      <dgm:t>
        <a:bodyPr/>
        <a:lstStyle/>
        <a:p>
          <a:endParaRPr lang="en-US"/>
        </a:p>
      </dgm:t>
    </dgm:pt>
    <dgm:pt modelId="{27A79BF3-6EE3-434F-92B4-F44B7D322128}" type="sibTrans" cxnId="{F5423428-87F2-42E5-AEBF-6C47FA2807D0}">
      <dgm:prSet/>
      <dgm:spPr/>
      <dgm:t>
        <a:bodyPr/>
        <a:lstStyle/>
        <a:p>
          <a:endParaRPr lang="en-US"/>
        </a:p>
      </dgm:t>
    </dgm:pt>
    <dgm:pt modelId="{20EB4B4D-8456-4311-A6FA-FE4D7501A3E4}">
      <dgm:prSet/>
      <dgm:spPr/>
      <dgm:t>
        <a:bodyPr/>
        <a:lstStyle/>
        <a:p>
          <a:pPr rtl="0"/>
          <a:r>
            <a:rPr lang="en-US" b="1" u="none" baseline="0" dirty="0" smtClean="0"/>
            <a:t>Sophomores -  </a:t>
          </a:r>
          <a:endParaRPr lang="en-US" b="1" u="none" dirty="0"/>
        </a:p>
      </dgm:t>
    </dgm:pt>
    <dgm:pt modelId="{E2F548C8-A816-413C-B1AE-B870952C1CBA}" type="parTrans" cxnId="{7E278213-149D-4536-BEB2-1B64FA548FA9}">
      <dgm:prSet/>
      <dgm:spPr/>
      <dgm:t>
        <a:bodyPr/>
        <a:lstStyle/>
        <a:p>
          <a:endParaRPr lang="en-US"/>
        </a:p>
      </dgm:t>
    </dgm:pt>
    <dgm:pt modelId="{28FE5944-7499-44AD-B2BD-B7A16B23DD85}" type="sibTrans" cxnId="{7E278213-149D-4536-BEB2-1B64FA548FA9}">
      <dgm:prSet/>
      <dgm:spPr/>
      <dgm:t>
        <a:bodyPr/>
        <a:lstStyle/>
        <a:p>
          <a:endParaRPr lang="en-US"/>
        </a:p>
      </dgm:t>
    </dgm:pt>
    <dgm:pt modelId="{6CB83FB9-4788-4332-8913-94FC72A8BEBD}">
      <dgm:prSet/>
      <dgm:spPr/>
      <dgm:t>
        <a:bodyPr/>
        <a:lstStyle/>
        <a:p>
          <a:pPr rtl="0"/>
          <a:r>
            <a:rPr lang="en-US" baseline="0" dirty="0" smtClean="0"/>
            <a:t>mentor each other on projects </a:t>
          </a:r>
          <a:endParaRPr lang="en-US" dirty="0"/>
        </a:p>
      </dgm:t>
    </dgm:pt>
    <dgm:pt modelId="{576AF993-A038-4A19-AEC0-7FCA2DBBAC8E}" type="parTrans" cxnId="{29DB6083-1A9D-4E90-9551-C2C9E1673124}">
      <dgm:prSet/>
      <dgm:spPr/>
      <dgm:t>
        <a:bodyPr/>
        <a:lstStyle/>
        <a:p>
          <a:endParaRPr lang="en-US"/>
        </a:p>
      </dgm:t>
    </dgm:pt>
    <dgm:pt modelId="{049A3264-399B-4828-A97D-878ACAA7985A}" type="sibTrans" cxnId="{29DB6083-1A9D-4E90-9551-C2C9E1673124}">
      <dgm:prSet/>
      <dgm:spPr/>
      <dgm:t>
        <a:bodyPr/>
        <a:lstStyle/>
        <a:p>
          <a:endParaRPr lang="en-US"/>
        </a:p>
      </dgm:t>
    </dgm:pt>
    <dgm:pt modelId="{E4BA1571-5C39-477E-AF0A-6C6CDBBB0537}">
      <dgm:prSet/>
      <dgm:spPr/>
      <dgm:t>
        <a:bodyPr/>
        <a:lstStyle/>
        <a:p>
          <a:pPr rtl="0"/>
          <a:r>
            <a:rPr lang="en-US" baseline="0" dirty="0" smtClean="0"/>
            <a:t>conduct collaborative conversations </a:t>
          </a:r>
          <a:endParaRPr lang="en-US" baseline="0" dirty="0"/>
        </a:p>
      </dgm:t>
    </dgm:pt>
    <dgm:pt modelId="{2835B19D-0A52-4066-9942-A3C1A854BD28}" type="parTrans" cxnId="{AB587BAC-91E7-438E-894F-3BBD15AB1AF7}">
      <dgm:prSet/>
      <dgm:spPr/>
      <dgm:t>
        <a:bodyPr/>
        <a:lstStyle/>
        <a:p>
          <a:endParaRPr lang="en-US"/>
        </a:p>
      </dgm:t>
    </dgm:pt>
    <dgm:pt modelId="{9512848A-263B-4237-A353-DFD7BD4E0CC1}" type="sibTrans" cxnId="{AB587BAC-91E7-438E-894F-3BBD15AB1AF7}">
      <dgm:prSet/>
      <dgm:spPr/>
      <dgm:t>
        <a:bodyPr/>
        <a:lstStyle/>
        <a:p>
          <a:endParaRPr lang="en-US"/>
        </a:p>
      </dgm:t>
    </dgm:pt>
    <dgm:pt modelId="{1EDA43AA-C771-4F60-A669-5957F8125C5D}" type="pres">
      <dgm:prSet presAssocID="{5D4C67AB-2C41-4D33-96DE-6FF873591F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2ECD20-353E-49FF-839A-0DDB58C93715}" type="pres">
      <dgm:prSet presAssocID="{74A8A3CE-2E04-4D50-AEF5-15A95DAAF76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0A54B4-4A6A-4268-A8A9-FE3B4513FA0E}" type="pres">
      <dgm:prSet presAssocID="{74A8A3CE-2E04-4D50-AEF5-15A95DAAF76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594B0F-6DB2-4527-942C-CB963E07834A}" type="pres">
      <dgm:prSet presAssocID="{20EB4B4D-8456-4311-A6FA-FE4D7501A3E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A8BC0C-4951-4E23-A088-2EB19C71A385}" type="pres">
      <dgm:prSet presAssocID="{20EB4B4D-8456-4311-A6FA-FE4D7501A3E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DB6083-1A9D-4E90-9551-C2C9E1673124}" srcId="{20EB4B4D-8456-4311-A6FA-FE4D7501A3E4}" destId="{6CB83FB9-4788-4332-8913-94FC72A8BEBD}" srcOrd="0" destOrd="0" parTransId="{576AF993-A038-4A19-AEC0-7FCA2DBBAC8E}" sibTransId="{049A3264-399B-4828-A97D-878ACAA7985A}"/>
    <dgm:cxn modelId="{351FEB2F-FA42-4D64-B929-54F41CAC1B69}" type="presOf" srcId="{5C6D8B4F-16EB-455D-AD3A-E2B7946EB24D}" destId="{FF0A54B4-4A6A-4268-A8A9-FE3B4513FA0E}" srcOrd="0" destOrd="0" presId="urn:microsoft.com/office/officeart/2005/8/layout/vList2"/>
    <dgm:cxn modelId="{F2DA317A-D982-44D4-AE52-13A1391418AB}" srcId="{5D4C67AB-2C41-4D33-96DE-6FF873591FA6}" destId="{74A8A3CE-2E04-4D50-AEF5-15A95DAAF766}" srcOrd="0" destOrd="0" parTransId="{A8542F4C-4976-4233-8894-6896A8DC63F4}" sibTransId="{B9C1055C-B183-4FB5-825C-06D448B8BD86}"/>
    <dgm:cxn modelId="{DAD92060-29E5-4740-93C7-495189EE8047}" type="presOf" srcId="{6CB83FB9-4788-4332-8913-94FC72A8BEBD}" destId="{12A8BC0C-4951-4E23-A088-2EB19C71A385}" srcOrd="0" destOrd="0" presId="urn:microsoft.com/office/officeart/2005/8/layout/vList2"/>
    <dgm:cxn modelId="{EE850CBE-5347-4903-BEF2-3A7E6412261F}" srcId="{74A8A3CE-2E04-4D50-AEF5-15A95DAAF766}" destId="{5C6D8B4F-16EB-455D-AD3A-E2B7946EB24D}" srcOrd="0" destOrd="0" parTransId="{73BE8789-AC2C-4363-8836-031FC93779B5}" sibTransId="{8DE3381E-597C-4DBD-8F22-F43B820A0407}"/>
    <dgm:cxn modelId="{48BB0306-E3E7-4048-946F-B1C92FD8BD89}" srcId="{74A8A3CE-2E04-4D50-AEF5-15A95DAAF766}" destId="{D388A6BE-9B29-4243-87E8-939C8C609296}" srcOrd="1" destOrd="0" parTransId="{2F4DAEF4-76C2-4519-B9D3-352C92C3C289}" sibTransId="{48B00FF9-6300-4352-9216-C6328AF050AC}"/>
    <dgm:cxn modelId="{3E5E41F2-6FBA-4DE5-8EFF-F90E65DB8E2D}" type="presOf" srcId="{B4061AA4-BEAC-4350-BC21-DC5158DFBEA5}" destId="{FF0A54B4-4A6A-4268-A8A9-FE3B4513FA0E}" srcOrd="0" destOrd="2" presId="urn:microsoft.com/office/officeart/2005/8/layout/vList2"/>
    <dgm:cxn modelId="{AB587BAC-91E7-438E-894F-3BBD15AB1AF7}" srcId="{20EB4B4D-8456-4311-A6FA-FE4D7501A3E4}" destId="{E4BA1571-5C39-477E-AF0A-6C6CDBBB0537}" srcOrd="1" destOrd="0" parTransId="{2835B19D-0A52-4066-9942-A3C1A854BD28}" sibTransId="{9512848A-263B-4237-A353-DFD7BD4E0CC1}"/>
    <dgm:cxn modelId="{E7DC7059-2DE0-4B07-AAB6-80AD5653DCE8}" type="presOf" srcId="{74A8A3CE-2E04-4D50-AEF5-15A95DAAF766}" destId="{792ECD20-353E-49FF-839A-0DDB58C93715}" srcOrd="0" destOrd="0" presId="urn:microsoft.com/office/officeart/2005/8/layout/vList2"/>
    <dgm:cxn modelId="{72CF3614-3682-46CB-921C-A09618A5AC4E}" type="presOf" srcId="{20EB4B4D-8456-4311-A6FA-FE4D7501A3E4}" destId="{89594B0F-6DB2-4527-942C-CB963E07834A}" srcOrd="0" destOrd="0" presId="urn:microsoft.com/office/officeart/2005/8/layout/vList2"/>
    <dgm:cxn modelId="{802ED5C8-54B4-4649-940C-EFE6345EDB7B}" type="presOf" srcId="{E4BA1571-5C39-477E-AF0A-6C6CDBBB0537}" destId="{12A8BC0C-4951-4E23-A088-2EB19C71A385}" srcOrd="0" destOrd="1" presId="urn:microsoft.com/office/officeart/2005/8/layout/vList2"/>
    <dgm:cxn modelId="{D89ECFEE-2AA2-4158-A8C4-9F6E58512023}" type="presOf" srcId="{5D4C67AB-2C41-4D33-96DE-6FF873591FA6}" destId="{1EDA43AA-C771-4F60-A669-5957F8125C5D}" srcOrd="0" destOrd="0" presId="urn:microsoft.com/office/officeart/2005/8/layout/vList2"/>
    <dgm:cxn modelId="{986B7D33-A205-4E5E-951C-AB3D817F9F10}" type="presOf" srcId="{D388A6BE-9B29-4243-87E8-939C8C609296}" destId="{FF0A54B4-4A6A-4268-A8A9-FE3B4513FA0E}" srcOrd="0" destOrd="1" presId="urn:microsoft.com/office/officeart/2005/8/layout/vList2"/>
    <dgm:cxn modelId="{7E278213-149D-4536-BEB2-1B64FA548FA9}" srcId="{5D4C67AB-2C41-4D33-96DE-6FF873591FA6}" destId="{20EB4B4D-8456-4311-A6FA-FE4D7501A3E4}" srcOrd="1" destOrd="0" parTransId="{E2F548C8-A816-413C-B1AE-B870952C1CBA}" sibTransId="{28FE5944-7499-44AD-B2BD-B7A16B23DD85}"/>
    <dgm:cxn modelId="{F5423428-87F2-42E5-AEBF-6C47FA2807D0}" srcId="{74A8A3CE-2E04-4D50-AEF5-15A95DAAF766}" destId="{B4061AA4-BEAC-4350-BC21-DC5158DFBEA5}" srcOrd="2" destOrd="0" parTransId="{3BCE8A86-2943-4F1F-9F2F-F407C0EB1C6B}" sibTransId="{27A79BF3-6EE3-434F-92B4-F44B7D322128}"/>
    <dgm:cxn modelId="{2A154AB4-1755-4EE2-BD73-227B8ADA569B}" type="presParOf" srcId="{1EDA43AA-C771-4F60-A669-5957F8125C5D}" destId="{792ECD20-353E-49FF-839A-0DDB58C93715}" srcOrd="0" destOrd="0" presId="urn:microsoft.com/office/officeart/2005/8/layout/vList2"/>
    <dgm:cxn modelId="{FAD88EFB-D8B3-4FF5-A95F-D82BCDA0082B}" type="presParOf" srcId="{1EDA43AA-C771-4F60-A669-5957F8125C5D}" destId="{FF0A54B4-4A6A-4268-A8A9-FE3B4513FA0E}" srcOrd="1" destOrd="0" presId="urn:microsoft.com/office/officeart/2005/8/layout/vList2"/>
    <dgm:cxn modelId="{435BC30F-09C1-421E-B837-D56BC95924BA}" type="presParOf" srcId="{1EDA43AA-C771-4F60-A669-5957F8125C5D}" destId="{89594B0F-6DB2-4527-942C-CB963E07834A}" srcOrd="2" destOrd="0" presId="urn:microsoft.com/office/officeart/2005/8/layout/vList2"/>
    <dgm:cxn modelId="{FC9BE2B4-9321-4E41-B582-6B032A373984}" type="presParOf" srcId="{1EDA43AA-C771-4F60-A669-5957F8125C5D}" destId="{12A8BC0C-4951-4E23-A088-2EB19C71A38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A71AF7F-E260-4E12-8118-FEED030F212D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FC5E13D6-9D68-4CCC-B36A-980072B98508}">
      <dgm:prSet/>
      <dgm:spPr/>
      <dgm:t>
        <a:bodyPr/>
        <a:lstStyle/>
        <a:p>
          <a:pPr rtl="0"/>
          <a:r>
            <a:rPr lang="en-US" b="1" baseline="0" dirty="0" smtClean="0"/>
            <a:t>Suggestions for creating a system that fosters mentorship within your </a:t>
          </a:r>
          <a:r>
            <a:rPr lang="en-US" b="1" baseline="0" dirty="0" smtClean="0"/>
            <a:t>program </a:t>
          </a:r>
          <a:r>
            <a:rPr lang="en-US" b="1" baseline="0" dirty="0" smtClean="0"/>
            <a:t>- </a:t>
          </a:r>
          <a:endParaRPr lang="en-US" b="1" baseline="0" dirty="0"/>
        </a:p>
      </dgm:t>
    </dgm:pt>
    <dgm:pt modelId="{71F20109-13A5-4035-8CA7-7F13CE763CDE}" type="parTrans" cxnId="{988FEFF6-931B-4E9D-AEB0-A9C08F07F292}">
      <dgm:prSet/>
      <dgm:spPr/>
      <dgm:t>
        <a:bodyPr/>
        <a:lstStyle/>
        <a:p>
          <a:endParaRPr lang="en-US"/>
        </a:p>
      </dgm:t>
    </dgm:pt>
    <dgm:pt modelId="{FD1F9AB4-88C0-4398-BE63-45ECE094F8A3}" type="sibTrans" cxnId="{988FEFF6-931B-4E9D-AEB0-A9C08F07F292}">
      <dgm:prSet/>
      <dgm:spPr/>
      <dgm:t>
        <a:bodyPr/>
        <a:lstStyle/>
        <a:p>
          <a:endParaRPr lang="en-US"/>
        </a:p>
      </dgm:t>
    </dgm:pt>
    <dgm:pt modelId="{77B17FA5-BDF7-4C18-AB97-53A9A1E29EC9}">
      <dgm:prSet/>
      <dgm:spPr/>
      <dgm:t>
        <a:bodyPr/>
        <a:lstStyle/>
        <a:p>
          <a:pPr rtl="0"/>
          <a:r>
            <a:rPr lang="en-US" baseline="0" dirty="0" smtClean="0"/>
            <a:t>Index File System</a:t>
          </a:r>
          <a:endParaRPr lang="en-US" dirty="0"/>
        </a:p>
      </dgm:t>
    </dgm:pt>
    <dgm:pt modelId="{809D4504-141C-41CA-9068-16056B9ECCDC}" type="parTrans" cxnId="{2B72C136-C00D-4C9B-997E-B2DD7A747534}">
      <dgm:prSet/>
      <dgm:spPr/>
      <dgm:t>
        <a:bodyPr/>
        <a:lstStyle/>
        <a:p>
          <a:endParaRPr lang="en-US"/>
        </a:p>
      </dgm:t>
    </dgm:pt>
    <dgm:pt modelId="{A8F636CA-E0A0-43FD-8BC5-71070121FA78}" type="sibTrans" cxnId="{2B72C136-C00D-4C9B-997E-B2DD7A747534}">
      <dgm:prSet/>
      <dgm:spPr/>
      <dgm:t>
        <a:bodyPr/>
        <a:lstStyle/>
        <a:p>
          <a:endParaRPr lang="en-US"/>
        </a:p>
      </dgm:t>
    </dgm:pt>
    <dgm:pt modelId="{72716665-7E5F-438C-A816-D26F6842DB37}">
      <dgm:prSet/>
      <dgm:spPr/>
      <dgm:t>
        <a:bodyPr/>
        <a:lstStyle/>
        <a:p>
          <a:pPr rtl="0"/>
          <a:r>
            <a:rPr lang="en-US" baseline="0" dirty="0" smtClean="0"/>
            <a:t>Cataloging College Attendance</a:t>
          </a:r>
          <a:endParaRPr lang="en-US" dirty="0"/>
        </a:p>
      </dgm:t>
    </dgm:pt>
    <dgm:pt modelId="{1F88CE28-832C-49FC-BEB6-0F04A192945C}" type="parTrans" cxnId="{7E210F96-81C2-485A-BD28-52A8ACA27A9E}">
      <dgm:prSet/>
      <dgm:spPr/>
      <dgm:t>
        <a:bodyPr/>
        <a:lstStyle/>
        <a:p>
          <a:endParaRPr lang="en-US"/>
        </a:p>
      </dgm:t>
    </dgm:pt>
    <dgm:pt modelId="{CB593F0D-80F5-44C0-9DF7-7FCF23C8D6C9}" type="sibTrans" cxnId="{7E210F96-81C2-485A-BD28-52A8ACA27A9E}">
      <dgm:prSet/>
      <dgm:spPr/>
      <dgm:t>
        <a:bodyPr/>
        <a:lstStyle/>
        <a:p>
          <a:endParaRPr lang="en-US"/>
        </a:p>
      </dgm:t>
    </dgm:pt>
    <dgm:pt modelId="{11C485B9-8624-4BAB-B689-226F32E9C247}">
      <dgm:prSet/>
      <dgm:spPr/>
      <dgm:t>
        <a:bodyPr/>
        <a:lstStyle/>
        <a:p>
          <a:pPr rtl="0"/>
          <a:r>
            <a:rPr lang="en-US" baseline="0" dirty="0" smtClean="0"/>
            <a:t>Standing invitation for Alumni (texting)</a:t>
          </a:r>
          <a:endParaRPr lang="en-US" baseline="0" dirty="0"/>
        </a:p>
      </dgm:t>
    </dgm:pt>
    <dgm:pt modelId="{FB06DE5D-FF61-4CB4-902C-778A1EE31709}" type="parTrans" cxnId="{6B4005DC-81BC-4567-A943-51CCFB7E0353}">
      <dgm:prSet/>
      <dgm:spPr/>
      <dgm:t>
        <a:bodyPr/>
        <a:lstStyle/>
        <a:p>
          <a:endParaRPr lang="en-US"/>
        </a:p>
      </dgm:t>
    </dgm:pt>
    <dgm:pt modelId="{F6ED93BC-26DE-42A6-8C39-2AE355DF9895}" type="sibTrans" cxnId="{6B4005DC-81BC-4567-A943-51CCFB7E0353}">
      <dgm:prSet/>
      <dgm:spPr/>
      <dgm:t>
        <a:bodyPr/>
        <a:lstStyle/>
        <a:p>
          <a:endParaRPr lang="en-US"/>
        </a:p>
      </dgm:t>
    </dgm:pt>
    <dgm:pt modelId="{27B2A5C1-07A7-41C2-B658-1C101FE0D75C}">
      <dgm:prSet/>
      <dgm:spPr/>
      <dgm:t>
        <a:bodyPr/>
        <a:lstStyle/>
        <a:p>
          <a:pPr rtl="0"/>
          <a:r>
            <a:rPr lang="en-US" baseline="0" dirty="0" smtClean="0"/>
            <a:t>Fostering a positive and communal learning environment</a:t>
          </a:r>
          <a:endParaRPr lang="en-US" dirty="0"/>
        </a:p>
      </dgm:t>
    </dgm:pt>
    <dgm:pt modelId="{FFC1ADD0-D4EF-4694-8F05-951707114C9A}" type="parTrans" cxnId="{57A258E0-BE8F-4F28-976F-C02C6905FA45}">
      <dgm:prSet/>
      <dgm:spPr/>
      <dgm:t>
        <a:bodyPr/>
        <a:lstStyle/>
        <a:p>
          <a:endParaRPr lang="en-US"/>
        </a:p>
      </dgm:t>
    </dgm:pt>
    <dgm:pt modelId="{154D6C43-553D-49FC-A445-200826E489C9}" type="sibTrans" cxnId="{57A258E0-BE8F-4F28-976F-C02C6905FA45}">
      <dgm:prSet/>
      <dgm:spPr/>
      <dgm:t>
        <a:bodyPr/>
        <a:lstStyle/>
        <a:p>
          <a:endParaRPr lang="en-US"/>
        </a:p>
      </dgm:t>
    </dgm:pt>
    <dgm:pt modelId="{424AFF27-5861-4A22-BEB2-A3613EB326C8}">
      <dgm:prSet/>
      <dgm:spPr/>
      <dgm:t>
        <a:bodyPr/>
        <a:lstStyle/>
        <a:p>
          <a:pPr rtl="0"/>
          <a:r>
            <a:rPr lang="en-US" baseline="0" dirty="0" smtClean="0"/>
            <a:t>Teaching Networking</a:t>
          </a:r>
          <a:endParaRPr lang="en-US" dirty="0"/>
        </a:p>
      </dgm:t>
    </dgm:pt>
    <dgm:pt modelId="{B54345E2-CC78-4855-A0C3-625972945A2B}" type="parTrans" cxnId="{757DF3BF-3F47-467A-B1D6-E88B7F384D26}">
      <dgm:prSet/>
      <dgm:spPr/>
      <dgm:t>
        <a:bodyPr/>
        <a:lstStyle/>
        <a:p>
          <a:endParaRPr lang="en-US"/>
        </a:p>
      </dgm:t>
    </dgm:pt>
    <dgm:pt modelId="{5F0392CD-05D7-4E2A-9769-FA240C402D16}" type="sibTrans" cxnId="{757DF3BF-3F47-467A-B1D6-E88B7F384D26}">
      <dgm:prSet/>
      <dgm:spPr/>
      <dgm:t>
        <a:bodyPr/>
        <a:lstStyle/>
        <a:p>
          <a:endParaRPr lang="en-US"/>
        </a:p>
      </dgm:t>
    </dgm:pt>
    <dgm:pt modelId="{B5838D8F-3135-444B-A415-4B74D521EBBD}">
      <dgm:prSet/>
      <dgm:spPr/>
      <dgm:t>
        <a:bodyPr/>
        <a:lstStyle/>
        <a:p>
          <a:pPr rtl="0"/>
          <a:r>
            <a:rPr lang="en-US" baseline="0" dirty="0" smtClean="0"/>
            <a:t>Building Relationships with Parents</a:t>
          </a:r>
          <a:endParaRPr lang="en-US" dirty="0"/>
        </a:p>
      </dgm:t>
    </dgm:pt>
    <dgm:pt modelId="{B39E31B2-EE89-472A-9FA5-B58A68CDDA43}" type="parTrans" cxnId="{0CFF053F-EBE7-4B29-83F5-BB498C6FCA1E}">
      <dgm:prSet/>
      <dgm:spPr/>
      <dgm:t>
        <a:bodyPr/>
        <a:lstStyle/>
        <a:p>
          <a:endParaRPr lang="en-US"/>
        </a:p>
      </dgm:t>
    </dgm:pt>
    <dgm:pt modelId="{FDB9B465-048D-4659-A1C6-F7986D2663EA}" type="sibTrans" cxnId="{0CFF053F-EBE7-4B29-83F5-BB498C6FCA1E}">
      <dgm:prSet/>
      <dgm:spPr/>
      <dgm:t>
        <a:bodyPr/>
        <a:lstStyle/>
        <a:p>
          <a:endParaRPr lang="en-US"/>
        </a:p>
      </dgm:t>
    </dgm:pt>
    <dgm:pt modelId="{620A02EA-63BA-43BC-A831-ED3F9DE4BD7A}">
      <dgm:prSet/>
      <dgm:spPr/>
      <dgm:t>
        <a:bodyPr/>
        <a:lstStyle/>
        <a:p>
          <a:pPr rtl="0"/>
          <a:r>
            <a:rPr lang="en-US" baseline="0" dirty="0" smtClean="0"/>
            <a:t>Keeping it in the Family</a:t>
          </a:r>
          <a:endParaRPr lang="en-US" baseline="0" dirty="0"/>
        </a:p>
      </dgm:t>
    </dgm:pt>
    <dgm:pt modelId="{650CB52E-43E1-42D6-B240-3B603C62CC6B}" type="parTrans" cxnId="{20FF15D9-984D-4F4B-9F8F-CEDD7F055AAC}">
      <dgm:prSet/>
      <dgm:spPr/>
      <dgm:t>
        <a:bodyPr/>
        <a:lstStyle/>
        <a:p>
          <a:endParaRPr lang="en-US"/>
        </a:p>
      </dgm:t>
    </dgm:pt>
    <dgm:pt modelId="{5F9A18FD-F12C-444A-B8D1-2E47DCEC435D}" type="sibTrans" cxnId="{20FF15D9-984D-4F4B-9F8F-CEDD7F055AAC}">
      <dgm:prSet/>
      <dgm:spPr/>
      <dgm:t>
        <a:bodyPr/>
        <a:lstStyle/>
        <a:p>
          <a:endParaRPr lang="en-US"/>
        </a:p>
      </dgm:t>
    </dgm:pt>
    <dgm:pt modelId="{5160F306-B7E5-4CB8-99D9-0E52EFAE8588}" type="pres">
      <dgm:prSet presAssocID="{2A71AF7F-E260-4E12-8118-FEED030F21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21DDD7-B693-4DAA-8787-50C830E20D09}" type="pres">
      <dgm:prSet presAssocID="{FC5E13D6-9D68-4CCC-B36A-980072B9850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93033-FEA3-4D19-BB52-42E50A5E06BE}" type="pres">
      <dgm:prSet presAssocID="{FC5E13D6-9D68-4CCC-B36A-980072B9850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5DB09F-03CE-40CF-BC11-B7783FE49F87}" type="presOf" srcId="{11C485B9-8624-4BAB-B689-226F32E9C247}" destId="{A8E93033-FEA3-4D19-BB52-42E50A5E06BE}" srcOrd="0" destOrd="2" presId="urn:microsoft.com/office/officeart/2005/8/layout/vList2"/>
    <dgm:cxn modelId="{38C1106D-1B44-453D-B28D-4A55C65F008F}" type="presOf" srcId="{FC5E13D6-9D68-4CCC-B36A-980072B98508}" destId="{4E21DDD7-B693-4DAA-8787-50C830E20D09}" srcOrd="0" destOrd="0" presId="urn:microsoft.com/office/officeart/2005/8/layout/vList2"/>
    <dgm:cxn modelId="{C89AAFBF-6157-45E2-9FCD-2431DAB5337F}" type="presOf" srcId="{72716665-7E5F-438C-A816-D26F6842DB37}" destId="{A8E93033-FEA3-4D19-BB52-42E50A5E06BE}" srcOrd="0" destOrd="1" presId="urn:microsoft.com/office/officeart/2005/8/layout/vList2"/>
    <dgm:cxn modelId="{988FEFF6-931B-4E9D-AEB0-A9C08F07F292}" srcId="{2A71AF7F-E260-4E12-8118-FEED030F212D}" destId="{FC5E13D6-9D68-4CCC-B36A-980072B98508}" srcOrd="0" destOrd="0" parTransId="{71F20109-13A5-4035-8CA7-7F13CE763CDE}" sibTransId="{FD1F9AB4-88C0-4398-BE63-45ECE094F8A3}"/>
    <dgm:cxn modelId="{014ABC0E-C74F-4F92-9CD0-2CB7CD2E425A}" type="presOf" srcId="{77B17FA5-BDF7-4C18-AB97-53A9A1E29EC9}" destId="{A8E93033-FEA3-4D19-BB52-42E50A5E06BE}" srcOrd="0" destOrd="0" presId="urn:microsoft.com/office/officeart/2005/8/layout/vList2"/>
    <dgm:cxn modelId="{757DF3BF-3F47-467A-B1D6-E88B7F384D26}" srcId="{FC5E13D6-9D68-4CCC-B36A-980072B98508}" destId="{424AFF27-5861-4A22-BEB2-A3613EB326C8}" srcOrd="4" destOrd="0" parTransId="{B54345E2-CC78-4855-A0C3-625972945A2B}" sibTransId="{5F0392CD-05D7-4E2A-9769-FA240C402D16}"/>
    <dgm:cxn modelId="{0CFF053F-EBE7-4B29-83F5-BB498C6FCA1E}" srcId="{FC5E13D6-9D68-4CCC-B36A-980072B98508}" destId="{B5838D8F-3135-444B-A415-4B74D521EBBD}" srcOrd="5" destOrd="0" parTransId="{B39E31B2-EE89-472A-9FA5-B58A68CDDA43}" sibTransId="{FDB9B465-048D-4659-A1C6-F7986D2663EA}"/>
    <dgm:cxn modelId="{7E210F96-81C2-485A-BD28-52A8ACA27A9E}" srcId="{FC5E13D6-9D68-4CCC-B36A-980072B98508}" destId="{72716665-7E5F-438C-A816-D26F6842DB37}" srcOrd="1" destOrd="0" parTransId="{1F88CE28-832C-49FC-BEB6-0F04A192945C}" sibTransId="{CB593F0D-80F5-44C0-9DF7-7FCF23C8D6C9}"/>
    <dgm:cxn modelId="{9D78AA70-0BF3-423F-925A-51DE5FFF0AA6}" type="presOf" srcId="{27B2A5C1-07A7-41C2-B658-1C101FE0D75C}" destId="{A8E93033-FEA3-4D19-BB52-42E50A5E06BE}" srcOrd="0" destOrd="3" presId="urn:microsoft.com/office/officeart/2005/8/layout/vList2"/>
    <dgm:cxn modelId="{20FF15D9-984D-4F4B-9F8F-CEDD7F055AAC}" srcId="{FC5E13D6-9D68-4CCC-B36A-980072B98508}" destId="{620A02EA-63BA-43BC-A831-ED3F9DE4BD7A}" srcOrd="6" destOrd="0" parTransId="{650CB52E-43E1-42D6-B240-3B603C62CC6B}" sibTransId="{5F9A18FD-F12C-444A-B8D1-2E47DCEC435D}"/>
    <dgm:cxn modelId="{2B72C136-C00D-4C9B-997E-B2DD7A747534}" srcId="{FC5E13D6-9D68-4CCC-B36A-980072B98508}" destId="{77B17FA5-BDF7-4C18-AB97-53A9A1E29EC9}" srcOrd="0" destOrd="0" parTransId="{809D4504-141C-41CA-9068-16056B9ECCDC}" sibTransId="{A8F636CA-E0A0-43FD-8BC5-71070121FA78}"/>
    <dgm:cxn modelId="{3E0E1878-9CA9-481D-9FB9-528BCBD120A1}" type="presOf" srcId="{424AFF27-5861-4A22-BEB2-A3613EB326C8}" destId="{A8E93033-FEA3-4D19-BB52-42E50A5E06BE}" srcOrd="0" destOrd="4" presId="urn:microsoft.com/office/officeart/2005/8/layout/vList2"/>
    <dgm:cxn modelId="{E4BCB444-A65E-4F7A-AA06-EAE16B0820B2}" type="presOf" srcId="{620A02EA-63BA-43BC-A831-ED3F9DE4BD7A}" destId="{A8E93033-FEA3-4D19-BB52-42E50A5E06BE}" srcOrd="0" destOrd="6" presId="urn:microsoft.com/office/officeart/2005/8/layout/vList2"/>
    <dgm:cxn modelId="{57A258E0-BE8F-4F28-976F-C02C6905FA45}" srcId="{FC5E13D6-9D68-4CCC-B36A-980072B98508}" destId="{27B2A5C1-07A7-41C2-B658-1C101FE0D75C}" srcOrd="3" destOrd="0" parTransId="{FFC1ADD0-D4EF-4694-8F05-951707114C9A}" sibTransId="{154D6C43-553D-49FC-A445-200826E489C9}"/>
    <dgm:cxn modelId="{B6F1F00B-6852-42B6-8664-DCD2C9EDE34C}" type="presOf" srcId="{B5838D8F-3135-444B-A415-4B74D521EBBD}" destId="{A8E93033-FEA3-4D19-BB52-42E50A5E06BE}" srcOrd="0" destOrd="5" presId="urn:microsoft.com/office/officeart/2005/8/layout/vList2"/>
    <dgm:cxn modelId="{6B4005DC-81BC-4567-A943-51CCFB7E0353}" srcId="{FC5E13D6-9D68-4CCC-B36A-980072B98508}" destId="{11C485B9-8624-4BAB-B689-226F32E9C247}" srcOrd="2" destOrd="0" parTransId="{FB06DE5D-FF61-4CB4-902C-778A1EE31709}" sibTransId="{F6ED93BC-26DE-42A6-8C39-2AE355DF9895}"/>
    <dgm:cxn modelId="{28739FD4-7F4B-4C4B-85D6-634F1A8B5CCE}" type="presOf" srcId="{2A71AF7F-E260-4E12-8118-FEED030F212D}" destId="{5160F306-B7E5-4CB8-99D9-0E52EFAE8588}" srcOrd="0" destOrd="0" presId="urn:microsoft.com/office/officeart/2005/8/layout/vList2"/>
    <dgm:cxn modelId="{3D7882FE-D29A-43C9-B3CC-8844E369F574}" type="presParOf" srcId="{5160F306-B7E5-4CB8-99D9-0E52EFAE8588}" destId="{4E21DDD7-B693-4DAA-8787-50C830E20D09}" srcOrd="0" destOrd="0" presId="urn:microsoft.com/office/officeart/2005/8/layout/vList2"/>
    <dgm:cxn modelId="{EA54DBAA-54D0-4AA7-91D2-E05459145562}" type="presParOf" srcId="{5160F306-B7E5-4CB8-99D9-0E52EFAE8588}" destId="{A8E93033-FEA3-4D19-BB52-42E50A5E06B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FE0878-8139-437F-95B2-0CE1FE686A4D}">
      <dsp:nvSpPr>
        <dsp:cNvPr id="0" name=""/>
        <dsp:cNvSpPr/>
      </dsp:nvSpPr>
      <dsp:spPr>
        <a:xfrm>
          <a:off x="0" y="76202"/>
          <a:ext cx="6400800" cy="1305835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baseline="0" dirty="0" smtClean="0"/>
            <a:t>Canyon Springs High School Business Academy Faculty</a:t>
          </a:r>
          <a:endParaRPr lang="en-US" sz="3200" kern="1200" dirty="0"/>
        </a:p>
      </dsp:txBody>
      <dsp:txXfrm>
        <a:off x="0" y="76202"/>
        <a:ext cx="6400800" cy="1305835"/>
      </dsp:txXfrm>
    </dsp:sp>
    <dsp:sp modelId="{AA645376-9D5C-4FAE-BF1B-772E5714C613}">
      <dsp:nvSpPr>
        <dsp:cNvPr id="0" name=""/>
        <dsp:cNvSpPr/>
      </dsp:nvSpPr>
      <dsp:spPr>
        <a:xfrm>
          <a:off x="0" y="1382038"/>
          <a:ext cx="6400800" cy="1589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25" tIns="40640" rIns="227584" bIns="4064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500" b="1" kern="1200" baseline="0" dirty="0" err="1" smtClean="0"/>
            <a:t>Willene</a:t>
          </a:r>
          <a:r>
            <a:rPr lang="en-US" sz="2500" b="1" kern="1200" baseline="0" dirty="0" smtClean="0"/>
            <a:t> </a:t>
          </a:r>
          <a:r>
            <a:rPr lang="en-US" sz="2500" b="1" kern="1200" baseline="0" dirty="0" err="1" smtClean="0"/>
            <a:t>Biere</a:t>
          </a:r>
          <a:r>
            <a:rPr lang="en-US" sz="2500" b="1" kern="1200" baseline="0" dirty="0" smtClean="0"/>
            <a:t> </a:t>
          </a:r>
          <a:r>
            <a:rPr lang="en-US" sz="2500" kern="1200" baseline="0" dirty="0" smtClean="0"/>
            <a:t>– Business Academy Director</a:t>
          </a:r>
          <a:endParaRPr lang="en-US" sz="2500" kern="1200" baseline="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500" b="1" kern="1200" baseline="0" dirty="0" smtClean="0"/>
            <a:t>Katie </a:t>
          </a:r>
          <a:r>
            <a:rPr lang="en-US" sz="2500" b="1" kern="1200" baseline="0" dirty="0" err="1" smtClean="0"/>
            <a:t>Beaman</a:t>
          </a:r>
          <a:r>
            <a:rPr lang="en-US" sz="2500" b="1" kern="1200" baseline="0" dirty="0" smtClean="0"/>
            <a:t> </a:t>
          </a:r>
          <a:r>
            <a:rPr lang="en-US" sz="2500" kern="1200" baseline="0" dirty="0" smtClean="0"/>
            <a:t>– Sr. English Teacher</a:t>
          </a:r>
          <a:endParaRPr lang="en-US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500" b="1" kern="1200" baseline="0" dirty="0" smtClean="0"/>
            <a:t>LeAnn Duong </a:t>
          </a:r>
          <a:r>
            <a:rPr lang="en-US" sz="2500" kern="1200" baseline="0" dirty="0" smtClean="0"/>
            <a:t>– Jr. &amp; Soph. English Teacher</a:t>
          </a:r>
          <a:endParaRPr lang="en-US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500" b="1" kern="1200" baseline="0" dirty="0" smtClean="0"/>
            <a:t>Sharon </a:t>
          </a:r>
          <a:r>
            <a:rPr lang="en-US" sz="2500" b="1" kern="1200" baseline="0" dirty="0" err="1" smtClean="0"/>
            <a:t>Mendonsa</a:t>
          </a:r>
          <a:r>
            <a:rPr lang="en-US" sz="2500" b="1" kern="1200" baseline="0" dirty="0" smtClean="0"/>
            <a:t> </a:t>
          </a:r>
          <a:r>
            <a:rPr lang="en-US" sz="2500" kern="1200" baseline="0" dirty="0" smtClean="0"/>
            <a:t>– Science Teacher</a:t>
          </a:r>
          <a:endParaRPr lang="en-US" sz="2500" kern="1200" baseline="0" dirty="0"/>
        </a:p>
      </dsp:txBody>
      <dsp:txXfrm>
        <a:off x="0" y="1382038"/>
        <a:ext cx="6400800" cy="158976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5E88AC-0150-4551-81B4-9B091C2C8A44}">
      <dsp:nvSpPr>
        <dsp:cNvPr id="0" name=""/>
        <dsp:cNvSpPr/>
      </dsp:nvSpPr>
      <dsp:spPr>
        <a:xfrm>
          <a:off x="0" y="132487"/>
          <a:ext cx="6400800" cy="479114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baseline="0" dirty="0" smtClean="0"/>
            <a:t>Why peer mentorship is </a:t>
          </a:r>
          <a:r>
            <a:rPr lang="en-US" sz="2100" b="1" kern="1200" baseline="0" dirty="0" smtClean="0"/>
            <a:t>valuable for students </a:t>
          </a:r>
          <a:r>
            <a:rPr lang="en-US" sz="2100" b="1" kern="1200" baseline="0" dirty="0" smtClean="0"/>
            <a:t>- </a:t>
          </a:r>
          <a:endParaRPr lang="en-US" sz="2100" b="1" kern="1200" dirty="0"/>
        </a:p>
      </dsp:txBody>
      <dsp:txXfrm>
        <a:off x="0" y="132487"/>
        <a:ext cx="6400800" cy="479114"/>
      </dsp:txXfrm>
    </dsp:sp>
    <dsp:sp modelId="{E108BA74-3E5A-4899-9DC7-0934041F1F94}">
      <dsp:nvSpPr>
        <dsp:cNvPr id="0" name=""/>
        <dsp:cNvSpPr/>
      </dsp:nvSpPr>
      <dsp:spPr>
        <a:xfrm>
          <a:off x="0" y="611602"/>
          <a:ext cx="6400800" cy="2303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25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baseline="0" dirty="0" smtClean="0"/>
            <a:t>Students are honest and understand what is like to be in certain positions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baseline="0" dirty="0" smtClean="0"/>
            <a:t>Understand how school can be and are there to help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baseline="0" dirty="0" smtClean="0"/>
            <a:t>Create a family within the students and school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baseline="0" dirty="0" smtClean="0"/>
            <a:t>Support within the school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baseline="0" dirty="0" smtClean="0"/>
            <a:t>Know how to succeed on projects and can help others succeed</a:t>
          </a:r>
          <a:endParaRPr lang="en-US" sz="1600" kern="1200" baseline="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baseline="0" dirty="0" smtClean="0"/>
            <a:t>Students are more open to other students then adults</a:t>
          </a:r>
          <a:endParaRPr lang="en-US" sz="1600" kern="1200" baseline="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baseline="0" dirty="0" smtClean="0"/>
            <a:t>Creates an atmosphere of collaboration, similar to the modern workplace</a:t>
          </a:r>
          <a:endParaRPr lang="en-US" sz="1600" kern="1200" baseline="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baseline="0" dirty="0" smtClean="0"/>
            <a:t>Models practice of giving back to the community</a:t>
          </a:r>
          <a:endParaRPr lang="en-US" sz="1600" kern="1200" baseline="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baseline="0" dirty="0" smtClean="0"/>
            <a:t>Gives students a voice</a:t>
          </a:r>
          <a:endParaRPr lang="en-US" sz="1600" kern="1200" baseline="0" dirty="0"/>
        </a:p>
      </dsp:txBody>
      <dsp:txXfrm>
        <a:off x="0" y="611602"/>
        <a:ext cx="6400800" cy="230391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5B3AA2-BED0-4080-BB3E-FF955F0E3486}">
      <dsp:nvSpPr>
        <dsp:cNvPr id="0" name=""/>
        <dsp:cNvSpPr/>
      </dsp:nvSpPr>
      <dsp:spPr>
        <a:xfrm>
          <a:off x="0" y="178590"/>
          <a:ext cx="6400800" cy="82368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baseline="0" dirty="0" smtClean="0"/>
            <a:t>Why peer mentorship is valuable for your Academy program – </a:t>
          </a:r>
          <a:endParaRPr lang="en-US" sz="2200" b="1" kern="1200" dirty="0"/>
        </a:p>
      </dsp:txBody>
      <dsp:txXfrm>
        <a:off x="0" y="178590"/>
        <a:ext cx="6400800" cy="823680"/>
      </dsp:txXfrm>
    </dsp:sp>
    <dsp:sp modelId="{29B0DB92-79B2-4395-964A-853385455F12}">
      <dsp:nvSpPr>
        <dsp:cNvPr id="0" name=""/>
        <dsp:cNvSpPr/>
      </dsp:nvSpPr>
      <dsp:spPr>
        <a:xfrm>
          <a:off x="0" y="1002270"/>
          <a:ext cx="6400800" cy="1867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25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baseline="0" dirty="0" smtClean="0"/>
            <a:t>Alumni counts as matching in your final report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baseline="0" dirty="0" smtClean="0"/>
            <a:t>Useful resource if you have limited access to industry sector mentors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baseline="0" dirty="0" smtClean="0"/>
            <a:t>Alumni often have more availability than industry sector mentors due to more flexible schedules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baseline="0" dirty="0" smtClean="0"/>
            <a:t>Helps to establish an Academy that feels like a family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baseline="0" dirty="0" smtClean="0"/>
            <a:t>Builds a support network for students and Academy teachers</a:t>
          </a:r>
          <a:endParaRPr lang="en-US" sz="1700" kern="1200" baseline="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700" kern="1200" baseline="0" dirty="0"/>
        </a:p>
      </dsp:txBody>
      <dsp:txXfrm>
        <a:off x="0" y="1002270"/>
        <a:ext cx="6400800" cy="186714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7B8ED9-9222-4F22-B321-EE08C31FDF0E}">
      <dsp:nvSpPr>
        <dsp:cNvPr id="0" name=""/>
        <dsp:cNvSpPr/>
      </dsp:nvSpPr>
      <dsp:spPr>
        <a:xfrm>
          <a:off x="0" y="67958"/>
          <a:ext cx="6400800" cy="844155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i="0" kern="1200" baseline="0" dirty="0" smtClean="0"/>
            <a:t>Collaboration Exercise #2</a:t>
          </a:r>
          <a:endParaRPr lang="en-US" sz="3700" b="1" i="0" kern="1200" dirty="0"/>
        </a:p>
      </dsp:txBody>
      <dsp:txXfrm>
        <a:off x="0" y="67958"/>
        <a:ext cx="6400800" cy="844155"/>
      </dsp:txXfrm>
    </dsp:sp>
    <dsp:sp modelId="{C319B066-F2E5-4D89-A51A-ED75BCAC4DF6}">
      <dsp:nvSpPr>
        <dsp:cNvPr id="0" name=""/>
        <dsp:cNvSpPr/>
      </dsp:nvSpPr>
      <dsp:spPr>
        <a:xfrm>
          <a:off x="0" y="912113"/>
          <a:ext cx="6400800" cy="2067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25" tIns="46990" rIns="263144" bIns="46990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baseline="0" dirty="0" smtClean="0"/>
            <a:t>Within a small group, discuss three ways you might be able to foster student-student mentorship at your school, or within your program</a:t>
          </a:r>
          <a:endParaRPr lang="en-US" sz="2900" kern="1200" baseline="0" dirty="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baseline="0" dirty="0" smtClean="0"/>
            <a:t>Following discussion, we will share out</a:t>
          </a:r>
          <a:endParaRPr lang="en-US" sz="2900" kern="1200" baseline="0" dirty="0"/>
        </a:p>
      </dsp:txBody>
      <dsp:txXfrm>
        <a:off x="0" y="912113"/>
        <a:ext cx="6400800" cy="206793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59C691-4ED5-40CB-BC9A-00DCB3E7DDB6}">
      <dsp:nvSpPr>
        <dsp:cNvPr id="0" name=""/>
        <dsp:cNvSpPr/>
      </dsp:nvSpPr>
      <dsp:spPr>
        <a:xfrm>
          <a:off x="0" y="82740"/>
          <a:ext cx="6400800" cy="547559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baseline="0" dirty="0" smtClean="0"/>
            <a:t>Feedback from the Round Table sessions – </a:t>
          </a:r>
          <a:endParaRPr lang="en-US" sz="2400" b="1" kern="1200" dirty="0"/>
        </a:p>
      </dsp:txBody>
      <dsp:txXfrm>
        <a:off x="0" y="82740"/>
        <a:ext cx="6400800" cy="547559"/>
      </dsp:txXfrm>
    </dsp:sp>
    <dsp:sp modelId="{9CFD84F5-E79A-48C6-AE3B-D60593FC739C}">
      <dsp:nvSpPr>
        <dsp:cNvPr id="0" name=""/>
        <dsp:cNvSpPr/>
      </dsp:nvSpPr>
      <dsp:spPr>
        <a:xfrm>
          <a:off x="0" y="630300"/>
          <a:ext cx="6400800" cy="233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25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baseline="0" dirty="0" smtClean="0"/>
            <a:t>Take student-student mentorship into the middle schools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baseline="0" dirty="0" smtClean="0"/>
            <a:t>Create an online network for students to connect to alumni, and stay connected with the Academy after graduation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baseline="0" dirty="0" smtClean="0"/>
            <a:t>Hold monthly meetings to foster one-on-one mentorship between students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baseline="0" dirty="0" smtClean="0"/>
            <a:t>Create an after school mentorship club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baseline="0" dirty="0" smtClean="0"/>
            <a:t>Develop an alumni directory on your Academy website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baseline="0" dirty="0" smtClean="0"/>
            <a:t>Academy Anniversary events</a:t>
          </a:r>
          <a:endParaRPr lang="en-US" sz="1900" kern="1200" dirty="0"/>
        </a:p>
      </dsp:txBody>
      <dsp:txXfrm>
        <a:off x="0" y="630300"/>
        <a:ext cx="6400800" cy="23349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6A40C2-5EE5-4D3A-95D9-1E31E6900D80}">
      <dsp:nvSpPr>
        <dsp:cNvPr id="0" name=""/>
        <dsp:cNvSpPr/>
      </dsp:nvSpPr>
      <dsp:spPr>
        <a:xfrm>
          <a:off x="0" y="151005"/>
          <a:ext cx="6400800" cy="593190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baseline="0" dirty="0" smtClean="0"/>
            <a:t>CSHS Business Academy Structure </a:t>
          </a:r>
          <a:endParaRPr lang="en-US" sz="2600" b="1" kern="1200" dirty="0"/>
        </a:p>
      </dsp:txBody>
      <dsp:txXfrm>
        <a:off x="0" y="151005"/>
        <a:ext cx="6400800" cy="593190"/>
      </dsp:txXfrm>
    </dsp:sp>
    <dsp:sp modelId="{071F117F-9838-466E-B13A-CDCEADD78DEF}">
      <dsp:nvSpPr>
        <dsp:cNvPr id="0" name=""/>
        <dsp:cNvSpPr/>
      </dsp:nvSpPr>
      <dsp:spPr>
        <a:xfrm>
          <a:off x="0" y="744195"/>
          <a:ext cx="6400800" cy="2152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25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baseline="0" dirty="0" smtClean="0"/>
            <a:t>19 years (not all CPA)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baseline="0" dirty="0" smtClean="0"/>
            <a:t>Sophomores – job interviews, marketing, public speaking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baseline="0" dirty="0" smtClean="0"/>
            <a:t>Juniors – entrepreneurship projects , marketing, advertising </a:t>
          </a:r>
          <a:endParaRPr lang="en-US" sz="2000" kern="1200" baseline="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baseline="0" dirty="0" smtClean="0"/>
            <a:t>Seniors – Virtual Enterprise, Business Communication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baseline="0" dirty="0" smtClean="0"/>
            <a:t>Student Store </a:t>
          </a:r>
          <a:endParaRPr lang="en-US" sz="2000" kern="1200" baseline="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baseline="0" dirty="0" smtClean="0"/>
            <a:t>Basketball snack bar</a:t>
          </a:r>
          <a:endParaRPr lang="en-US" sz="2000" kern="1200" baseline="0" dirty="0"/>
        </a:p>
      </dsp:txBody>
      <dsp:txXfrm>
        <a:off x="0" y="744195"/>
        <a:ext cx="6400800" cy="21528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9A1AC4-4280-47D9-84E5-B36776D59794}">
      <dsp:nvSpPr>
        <dsp:cNvPr id="0" name=""/>
        <dsp:cNvSpPr/>
      </dsp:nvSpPr>
      <dsp:spPr>
        <a:xfrm>
          <a:off x="0" y="21450"/>
          <a:ext cx="6400800" cy="10810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baseline="0" dirty="0" smtClean="0"/>
            <a:t>One of the major components of the CSHS Business Academy is student-student mentorship</a:t>
          </a:r>
          <a:endParaRPr lang="en-US" sz="2100" b="1" kern="1200" dirty="0"/>
        </a:p>
      </dsp:txBody>
      <dsp:txXfrm>
        <a:off x="0" y="21450"/>
        <a:ext cx="6400800" cy="1081080"/>
      </dsp:txXfrm>
    </dsp:sp>
    <dsp:sp modelId="{02535823-AFAB-4E2A-B4A0-6597DD5CAC3D}">
      <dsp:nvSpPr>
        <dsp:cNvPr id="0" name=""/>
        <dsp:cNvSpPr/>
      </dsp:nvSpPr>
      <dsp:spPr>
        <a:xfrm>
          <a:off x="0" y="1163010"/>
          <a:ext cx="6400800" cy="1081080"/>
        </a:xfrm>
        <a:prstGeom prst="roundRect">
          <a:avLst/>
        </a:prstGeom>
        <a:solidFill>
          <a:schemeClr val="accent3">
            <a:hueOff val="2699659"/>
            <a:satOff val="-6303"/>
            <a:lumOff val="2000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baseline="0" dirty="0" smtClean="0"/>
            <a:t>The Academy is designed to make use of student experience by facilitating peer mentorship in several ways</a:t>
          </a:r>
          <a:endParaRPr lang="en-US" sz="2100" b="1" kern="1200" dirty="0"/>
        </a:p>
      </dsp:txBody>
      <dsp:txXfrm>
        <a:off x="0" y="1163010"/>
        <a:ext cx="6400800" cy="1081080"/>
      </dsp:txXfrm>
    </dsp:sp>
    <dsp:sp modelId="{BCD4EF33-06B7-40B5-8E43-3BB9AD736C79}">
      <dsp:nvSpPr>
        <dsp:cNvPr id="0" name=""/>
        <dsp:cNvSpPr/>
      </dsp:nvSpPr>
      <dsp:spPr>
        <a:xfrm>
          <a:off x="0" y="2244090"/>
          <a:ext cx="6400800" cy="782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25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baseline="0" dirty="0" smtClean="0"/>
            <a:t>Alumni </a:t>
          </a:r>
          <a:r>
            <a:rPr lang="en-US" sz="1600" kern="1200" baseline="0" dirty="0" smtClean="0"/>
            <a:t>– Seniors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baseline="0" dirty="0" smtClean="0"/>
            <a:t>Seniors – Juniors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baseline="0" dirty="0" smtClean="0"/>
            <a:t>Juniors – Sophomores</a:t>
          </a:r>
          <a:endParaRPr lang="en-US" sz="1600" kern="1200" dirty="0"/>
        </a:p>
      </dsp:txBody>
      <dsp:txXfrm>
        <a:off x="0" y="2244090"/>
        <a:ext cx="6400800" cy="78246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A9FB18-6C53-4565-BEBC-9ECFD95497D6}">
      <dsp:nvSpPr>
        <dsp:cNvPr id="0" name=""/>
        <dsp:cNvSpPr/>
      </dsp:nvSpPr>
      <dsp:spPr>
        <a:xfrm>
          <a:off x="0" y="10065"/>
          <a:ext cx="6400800" cy="77571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baseline="0" dirty="0" smtClean="0"/>
            <a:t>Collaboration Exercise #1</a:t>
          </a:r>
          <a:endParaRPr lang="en-US" sz="3400" b="1" kern="1200" dirty="0"/>
        </a:p>
      </dsp:txBody>
      <dsp:txXfrm>
        <a:off x="0" y="10065"/>
        <a:ext cx="6400800" cy="775710"/>
      </dsp:txXfrm>
    </dsp:sp>
    <dsp:sp modelId="{4F2D956E-7E29-4B89-924D-32CE0E8D2D13}">
      <dsp:nvSpPr>
        <dsp:cNvPr id="0" name=""/>
        <dsp:cNvSpPr/>
      </dsp:nvSpPr>
      <dsp:spPr>
        <a:xfrm>
          <a:off x="0" y="785775"/>
          <a:ext cx="6400800" cy="2252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25" tIns="43180" rIns="241808" bIns="43180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kern="1200" baseline="0" dirty="0" smtClean="0"/>
            <a:t>With a partner, discuss the following and prepare to share out.</a:t>
          </a:r>
          <a:endParaRPr lang="en-US" sz="2700" kern="1200" baseline="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kern="1200" baseline="0" dirty="0" smtClean="0"/>
            <a:t>How do you make use of student experience within your classroom, school, or area of expertise? Current and/or former?</a:t>
          </a:r>
          <a:endParaRPr lang="en-US" sz="2700" kern="1200" dirty="0"/>
        </a:p>
      </dsp:txBody>
      <dsp:txXfrm>
        <a:off x="0" y="785775"/>
        <a:ext cx="6400800" cy="225216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487B3F-38E6-4E39-BF3E-92E684915E0F}">
      <dsp:nvSpPr>
        <dsp:cNvPr id="0" name=""/>
        <dsp:cNvSpPr/>
      </dsp:nvSpPr>
      <dsp:spPr>
        <a:xfrm>
          <a:off x="0" y="204825"/>
          <a:ext cx="6400800" cy="59319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baseline="0" dirty="0" smtClean="0"/>
            <a:t>At Canyon Springs High School - </a:t>
          </a:r>
          <a:endParaRPr lang="en-US" sz="2600" kern="1200" dirty="0"/>
        </a:p>
      </dsp:txBody>
      <dsp:txXfrm>
        <a:off x="0" y="204825"/>
        <a:ext cx="6400800" cy="593190"/>
      </dsp:txXfrm>
    </dsp:sp>
    <dsp:sp modelId="{935A46F0-E394-476F-A1CC-7B426B59C267}">
      <dsp:nvSpPr>
        <dsp:cNvPr id="0" name=""/>
        <dsp:cNvSpPr/>
      </dsp:nvSpPr>
      <dsp:spPr>
        <a:xfrm>
          <a:off x="0" y="798015"/>
          <a:ext cx="6400800" cy="2045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25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baseline="0" dirty="0" smtClean="0"/>
            <a:t>Business Academy prides itself on the use of student-student mentorship to foster collaboration, self-reflection, critical thinking,  and networking</a:t>
          </a:r>
          <a:endParaRPr lang="en-US" sz="2000" kern="1200" baseline="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baseline="0" dirty="0" smtClean="0"/>
            <a:t>Upperclassmen mentor underclassmen in a variety of ways</a:t>
          </a:r>
          <a:endParaRPr lang="en-US" sz="2000" kern="1200" baseline="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baseline="0" dirty="0" smtClean="0"/>
            <a:t>Former students also return to mentor current students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We make use of student experience as both a teaching method and a source of motivation for students</a:t>
          </a:r>
          <a:endParaRPr lang="en-US" sz="2000" kern="1200" dirty="0"/>
        </a:p>
      </dsp:txBody>
      <dsp:txXfrm>
        <a:off x="0" y="798015"/>
        <a:ext cx="6400800" cy="204516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7C95AC-7B93-4187-AD44-D35579074EBB}">
      <dsp:nvSpPr>
        <dsp:cNvPr id="0" name=""/>
        <dsp:cNvSpPr/>
      </dsp:nvSpPr>
      <dsp:spPr>
        <a:xfrm>
          <a:off x="0" y="207817"/>
          <a:ext cx="6400800" cy="707264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baseline="0" dirty="0" smtClean="0"/>
            <a:t>Former Students </a:t>
          </a:r>
          <a:r>
            <a:rPr lang="en-US" sz="3100" b="1" kern="1200" baseline="0" dirty="0" smtClean="0"/>
            <a:t>- </a:t>
          </a:r>
          <a:endParaRPr lang="en-US" sz="3100" b="1" kern="1200" dirty="0"/>
        </a:p>
      </dsp:txBody>
      <dsp:txXfrm>
        <a:off x="0" y="207817"/>
        <a:ext cx="6400800" cy="707264"/>
      </dsp:txXfrm>
    </dsp:sp>
    <dsp:sp modelId="{0584C99B-B02B-462A-95B6-2208D4AE084A}">
      <dsp:nvSpPr>
        <dsp:cNvPr id="0" name=""/>
        <dsp:cNvSpPr/>
      </dsp:nvSpPr>
      <dsp:spPr>
        <a:xfrm>
          <a:off x="0" y="915082"/>
          <a:ext cx="6400800" cy="1925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25" tIns="39370" rIns="220472" bIns="3937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baseline="0" dirty="0" smtClean="0"/>
            <a:t>meet at colleges</a:t>
          </a:r>
          <a:endParaRPr lang="en-US" sz="2400" kern="1200" baseline="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baseline="0" dirty="0" smtClean="0"/>
            <a:t>mentor seniors for trade </a:t>
          </a:r>
          <a:r>
            <a:rPr lang="en-US" sz="2400" kern="1200" baseline="0" dirty="0" smtClean="0"/>
            <a:t>shows and competition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baseline="0" dirty="0" smtClean="0"/>
            <a:t>serve </a:t>
          </a:r>
          <a:r>
            <a:rPr lang="en-US" sz="2400" kern="1200" baseline="0" dirty="0" smtClean="0"/>
            <a:t>as guest </a:t>
          </a:r>
          <a:r>
            <a:rPr lang="en-US" sz="2400" kern="1200" baseline="0" dirty="0" smtClean="0"/>
            <a:t>speakers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baseline="0" dirty="0" smtClean="0"/>
            <a:t>conduct mock interviews (final)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400" kern="1200" baseline="0" dirty="0"/>
        </a:p>
      </dsp:txBody>
      <dsp:txXfrm>
        <a:off x="0" y="915082"/>
        <a:ext cx="6400800" cy="19251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E311BA-5F8E-4849-8C5D-38027CDBAB67}">
      <dsp:nvSpPr>
        <dsp:cNvPr id="0" name=""/>
        <dsp:cNvSpPr/>
      </dsp:nvSpPr>
      <dsp:spPr>
        <a:xfrm>
          <a:off x="0" y="1987"/>
          <a:ext cx="6400800" cy="433485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baseline="0" dirty="0" smtClean="0"/>
            <a:t>Seniors - </a:t>
          </a:r>
          <a:r>
            <a:rPr lang="en-US" sz="1900" kern="1200" baseline="0" dirty="0" smtClean="0"/>
            <a:t> </a:t>
          </a:r>
          <a:endParaRPr lang="en-US" sz="1900" kern="1200" baseline="0" dirty="0"/>
        </a:p>
      </dsp:txBody>
      <dsp:txXfrm>
        <a:off x="0" y="1987"/>
        <a:ext cx="6400800" cy="433485"/>
      </dsp:txXfrm>
    </dsp:sp>
    <dsp:sp modelId="{5BB0DA6F-6092-4659-BF2A-24C6782063CD}">
      <dsp:nvSpPr>
        <dsp:cNvPr id="0" name=""/>
        <dsp:cNvSpPr/>
      </dsp:nvSpPr>
      <dsp:spPr>
        <a:xfrm>
          <a:off x="0" y="435472"/>
          <a:ext cx="6400800" cy="3067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25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baseline="0" dirty="0" smtClean="0"/>
            <a:t>provide feedback during mock interviews</a:t>
          </a:r>
          <a:endParaRPr lang="en-US" sz="1800" kern="1200" baseline="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baseline="0" dirty="0" smtClean="0"/>
            <a:t>model trade shows</a:t>
          </a:r>
          <a:endParaRPr lang="en-US" sz="1800" kern="1200" baseline="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baseline="0" dirty="0" smtClean="0"/>
            <a:t>help with and work in student store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baseline="0" dirty="0" smtClean="0"/>
            <a:t>talk to juniors about how to form a </a:t>
          </a:r>
          <a:r>
            <a:rPr lang="en-US" sz="1800" kern="1200" baseline="0" dirty="0" smtClean="0"/>
            <a:t>successful business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baseline="0" dirty="0" smtClean="0"/>
            <a:t>give advice to sophomores on brochures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baseline="0" dirty="0" smtClean="0"/>
            <a:t>provide job shadowing at the student store 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baseline="0" dirty="0" smtClean="0"/>
            <a:t>mentor freshman Business Algebra students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baseline="0" dirty="0" smtClean="0"/>
            <a:t>interview juniors for next position 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baseline="0" dirty="0" smtClean="0"/>
            <a:t>help with Academy recruitment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baseline="0" dirty="0" smtClean="0"/>
            <a:t>work as ambassadors for school </a:t>
          </a:r>
          <a:r>
            <a:rPr lang="en-US" sz="1800" kern="1200" baseline="0" dirty="0" smtClean="0"/>
            <a:t>Career Fair </a:t>
          </a:r>
          <a:endParaRPr lang="en-US" sz="1400" kern="1200" baseline="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400" kern="1200" baseline="0" dirty="0"/>
        </a:p>
      </dsp:txBody>
      <dsp:txXfrm>
        <a:off x="0" y="435472"/>
        <a:ext cx="6400800" cy="306774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2ECD20-353E-49FF-839A-0DDB58C93715}">
      <dsp:nvSpPr>
        <dsp:cNvPr id="0" name=""/>
        <dsp:cNvSpPr/>
      </dsp:nvSpPr>
      <dsp:spPr>
        <a:xfrm>
          <a:off x="0" y="50395"/>
          <a:ext cx="6400800" cy="63525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u="none" kern="1200" baseline="0" dirty="0" smtClean="0"/>
            <a:t>Juniors – </a:t>
          </a:r>
          <a:endParaRPr lang="en-US" sz="2700" b="1" u="none" kern="1200" dirty="0"/>
        </a:p>
      </dsp:txBody>
      <dsp:txXfrm>
        <a:off x="0" y="50395"/>
        <a:ext cx="6400800" cy="635255"/>
      </dsp:txXfrm>
    </dsp:sp>
    <dsp:sp modelId="{FF0A54B4-4A6A-4268-A8A9-FE3B4513FA0E}">
      <dsp:nvSpPr>
        <dsp:cNvPr id="0" name=""/>
        <dsp:cNvSpPr/>
      </dsp:nvSpPr>
      <dsp:spPr>
        <a:xfrm>
          <a:off x="0" y="685650"/>
          <a:ext cx="6400800" cy="1006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25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baseline="0" dirty="0" smtClean="0"/>
            <a:t>provide feedback on trade shows 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baseline="0" dirty="0" smtClean="0"/>
            <a:t>mentor sophomores with student store  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baseline="0" dirty="0" smtClean="0"/>
            <a:t>participate in recruitment of freshmen</a:t>
          </a:r>
          <a:endParaRPr lang="en-US" sz="2100" kern="1200" dirty="0"/>
        </a:p>
      </dsp:txBody>
      <dsp:txXfrm>
        <a:off x="0" y="685650"/>
        <a:ext cx="6400800" cy="1006019"/>
      </dsp:txXfrm>
    </dsp:sp>
    <dsp:sp modelId="{89594B0F-6DB2-4527-942C-CB963E07834A}">
      <dsp:nvSpPr>
        <dsp:cNvPr id="0" name=""/>
        <dsp:cNvSpPr/>
      </dsp:nvSpPr>
      <dsp:spPr>
        <a:xfrm>
          <a:off x="0" y="1691670"/>
          <a:ext cx="6400800" cy="635255"/>
        </a:xfrm>
        <a:prstGeom prst="roundRect">
          <a:avLst/>
        </a:prstGeom>
        <a:solidFill>
          <a:schemeClr val="accent3">
            <a:hueOff val="2699659"/>
            <a:satOff val="-6303"/>
            <a:lumOff val="2000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u="none" kern="1200" baseline="0" dirty="0" smtClean="0"/>
            <a:t>Sophomores -  </a:t>
          </a:r>
          <a:endParaRPr lang="en-US" sz="2700" b="1" u="none" kern="1200" dirty="0"/>
        </a:p>
      </dsp:txBody>
      <dsp:txXfrm>
        <a:off x="0" y="1691670"/>
        <a:ext cx="6400800" cy="635255"/>
      </dsp:txXfrm>
    </dsp:sp>
    <dsp:sp modelId="{12A8BC0C-4951-4E23-A088-2EB19C71A385}">
      <dsp:nvSpPr>
        <dsp:cNvPr id="0" name=""/>
        <dsp:cNvSpPr/>
      </dsp:nvSpPr>
      <dsp:spPr>
        <a:xfrm>
          <a:off x="0" y="2326925"/>
          <a:ext cx="6400800" cy="670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25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baseline="0" dirty="0" smtClean="0"/>
            <a:t>mentor each other on projects 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baseline="0" dirty="0" smtClean="0"/>
            <a:t>conduct collaborative conversations </a:t>
          </a:r>
          <a:endParaRPr lang="en-US" sz="2100" kern="1200" baseline="0" dirty="0"/>
        </a:p>
      </dsp:txBody>
      <dsp:txXfrm>
        <a:off x="0" y="2326925"/>
        <a:ext cx="6400800" cy="67068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21DDD7-B693-4DAA-8787-50C830E20D09}">
      <dsp:nvSpPr>
        <dsp:cNvPr id="0" name=""/>
        <dsp:cNvSpPr/>
      </dsp:nvSpPr>
      <dsp:spPr>
        <a:xfrm>
          <a:off x="0" y="6600"/>
          <a:ext cx="6400800" cy="89856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baseline="0" dirty="0" smtClean="0"/>
            <a:t>Suggestions for creating a system that fosters mentorship within your </a:t>
          </a:r>
          <a:r>
            <a:rPr lang="en-US" sz="2400" b="1" kern="1200" baseline="0" dirty="0" smtClean="0"/>
            <a:t>program </a:t>
          </a:r>
          <a:r>
            <a:rPr lang="en-US" sz="2400" b="1" kern="1200" baseline="0" dirty="0" smtClean="0"/>
            <a:t>- </a:t>
          </a:r>
          <a:endParaRPr lang="en-US" sz="2400" b="1" kern="1200" baseline="0" dirty="0"/>
        </a:p>
      </dsp:txBody>
      <dsp:txXfrm>
        <a:off x="0" y="6600"/>
        <a:ext cx="6400800" cy="898560"/>
      </dsp:txXfrm>
    </dsp:sp>
    <dsp:sp modelId="{A8E93033-FEA3-4D19-BB52-42E50A5E06BE}">
      <dsp:nvSpPr>
        <dsp:cNvPr id="0" name=""/>
        <dsp:cNvSpPr/>
      </dsp:nvSpPr>
      <dsp:spPr>
        <a:xfrm>
          <a:off x="0" y="905160"/>
          <a:ext cx="6400800" cy="2136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25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baseline="0" dirty="0" smtClean="0"/>
            <a:t>Index File System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baseline="0" dirty="0" smtClean="0"/>
            <a:t>Cataloging College Attendance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baseline="0" dirty="0" smtClean="0"/>
            <a:t>Standing invitation for Alumni (texting)</a:t>
          </a:r>
          <a:endParaRPr lang="en-US" sz="1900" kern="1200" baseline="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baseline="0" dirty="0" smtClean="0"/>
            <a:t>Fostering a positive and communal learning environment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baseline="0" dirty="0" smtClean="0"/>
            <a:t>Teaching Networking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baseline="0" dirty="0" smtClean="0"/>
            <a:t>Building Relationships with Parents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baseline="0" dirty="0" smtClean="0"/>
            <a:t>Keeping it in the Family</a:t>
          </a:r>
          <a:endParaRPr lang="en-US" sz="1900" kern="1200" baseline="0" dirty="0"/>
        </a:p>
      </dsp:txBody>
      <dsp:txXfrm>
        <a:off x="0" y="905160"/>
        <a:ext cx="6400800" cy="2136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7C39E55-5DD4-4C13-A80B-27A5BEB21541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71E5-CD1E-4FBF-A66A-B9353CDC7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9E55-5DD4-4C13-A80B-27A5BEB21541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71E5-CD1E-4FBF-A66A-B9353CDC7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9E55-5DD4-4C13-A80B-27A5BEB21541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71E5-CD1E-4FBF-A66A-B9353CDC7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9E55-5DD4-4C13-A80B-27A5BEB21541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71E5-CD1E-4FBF-A66A-B9353CDC724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9E55-5DD4-4C13-A80B-27A5BEB21541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71E5-CD1E-4FBF-A66A-B9353CDC724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9E55-5DD4-4C13-A80B-27A5BEB21541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71E5-CD1E-4FBF-A66A-B9353CDC72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9E55-5DD4-4C13-A80B-27A5BEB21541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71E5-CD1E-4FBF-A66A-B9353CDC7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9E55-5DD4-4C13-A80B-27A5BEB21541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71E5-CD1E-4FBF-A66A-B9353CDC724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9E55-5DD4-4C13-A80B-27A5BEB21541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71E5-CD1E-4FBF-A66A-B9353CDC7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9E55-5DD4-4C13-A80B-27A5BEB21541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71E5-CD1E-4FBF-A66A-B9353CDC72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9E55-5DD4-4C13-A80B-27A5BEB21541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71E5-CD1E-4FBF-A66A-B9353CDC7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7C39E55-5DD4-4C13-A80B-27A5BEB21541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80B71E5-CD1E-4FBF-A66A-B9353CDC7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4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4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Alumni%20Business%20Videos\Vid%201.MPG" TargetMode="Externa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Alumni%20Business%20Videos\Vid%203.MPG" TargetMode="Externa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Alumni%20Business%20Videos\Vid%204.MPG" TargetMode="Externa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Alumni%20Business%20Videos\Vid%205.MPG" TargetMode="Externa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7.wmf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4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kbeaman@mvsd.net" TargetMode="External"/><Relationship Id="rId2" Type="http://schemas.openxmlformats.org/officeDocument/2006/relationships/hyperlink" Target="mailto:wbiere@mvusd.ne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mailto:lduong@mvusd.net" TargetMode="External"/><Relationship Id="rId4" Type="http://schemas.openxmlformats.org/officeDocument/2006/relationships/hyperlink" Target="mailto:smendonsa@mvusd.net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hyperlink" Target="http://www.google.com/url?sa=i&amp;rct=j&amp;q=&amp;esrc=s&amp;frm=1&amp;source=images&amp;cd=&amp;cad=rja&amp;docid=RId5sqBlsjIuYM&amp;tbnid=M8MXV4LiY3PEBM:&amp;ved=0CAUQjRw&amp;url=http://www.canyonspringshs.org/&amp;ei=X9kSU9O6JY3woASZp4G4Cw&amp;bvm=bv.62286460,d.cGU&amp;psig=AFQjCNGl1XQirI6df7kMjVfGFGtU8nqUUg&amp;ust=1393830592099195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6.jpeg"/><Relationship Id="rId5" Type="http://schemas.openxmlformats.org/officeDocument/2006/relationships/diagramColors" Target="../diagrams/colors1.xml"/><Relationship Id="rId10" Type="http://schemas.openxmlformats.org/officeDocument/2006/relationships/hyperlink" Target="https://www.google.com/imgres?imgurl=http://www.canyonspringshs.org/rotating_images/4610/4610_0_688_19_0.jpg&amp;imgrefurl=http://www.canyonspringshs.org/&amp;docid=RId5sqBlsjIuYM&amp;tbnid=OdA-akY0sTHxvM:&amp;w=650&amp;h=400&amp;ei=ktkSU-i5PILkoATlzIHgBw&amp;ved=0CAIQxiAwAA&amp;iact=c" TargetMode="External"/><Relationship Id="rId4" Type="http://schemas.openxmlformats.org/officeDocument/2006/relationships/diagramQuickStyle" Target="../diagrams/quickStyle1.xml"/><Relationship Id="rId9" Type="http://schemas.openxmlformats.org/officeDocument/2006/relationships/hyperlink" Target="http://www.google.com/url?sa=i&amp;rct=j&amp;q=&amp;esrc=s&amp;frm=1&amp;source=images&amp;cd=&amp;cad=rja&amp;docid=RId5sqBlsjIuYM&amp;tbnid=OdA-akY0sTHxvM:&amp;ved=0CAUQjRw&amp;url=http://www.canyonspringshs.org/&amp;ei=k9kSU6YTgoeiBJqbgtgL&amp;bvm=bv.62286460,d.cGU&amp;psig=AFQjCNFPZgXOykYO2eZqysC3cN-DbOPP-w&amp;ust=139383066871313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w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7.xml"/><Relationship Id="rId7" Type="http://schemas.openxmlformats.org/officeDocument/2006/relationships/hyperlink" Target="http://www.google.com/url?sa=i&amp;rct=j&amp;q=&amp;esrc=s&amp;frm=1&amp;source=images&amp;cd=&amp;cad=rja&amp;docid=R4Nv2cDrSzaihM&amp;tbnid=9KNjsYZBOAcoVM:&amp;ved=0CAUQjRw&amp;url=http%3A%2F%2Fwindows7helpdesk.com%2Ffixing-problems%2Fguidelines-to-fix-help-and-support-options-in-windows-xp%2F&amp;ei=k9ITU5O_HIPqoASF3YH4AQ&amp;bvm=bv.61965928,d.cGU&amp;psig=AFQjCNGLdIkSoxtzMWpyleUviqoLck8wTw&amp;ust=1393894362608001" TargetMode="Externa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8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295400"/>
            <a:ext cx="6400800" cy="1859280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rgbClr val="00B0F0"/>
                </a:solidFill>
              </a:rPr>
              <a:t>M.U.S.E.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sz="4400" b="1" dirty="0" smtClean="0">
                <a:solidFill>
                  <a:srgbClr val="00B0F0"/>
                </a:solidFill>
              </a:rPr>
              <a:t>M</a:t>
            </a:r>
            <a:r>
              <a:rPr lang="en-US" dirty="0" smtClean="0"/>
              <a:t>aking </a:t>
            </a:r>
            <a:r>
              <a:rPr lang="en-US" sz="4400" b="1" dirty="0" smtClean="0">
                <a:solidFill>
                  <a:srgbClr val="00B0F0"/>
                </a:solidFill>
              </a:rPr>
              <a:t>u</a:t>
            </a:r>
            <a:r>
              <a:rPr lang="en-US" dirty="0" smtClean="0"/>
              <a:t>se of </a:t>
            </a:r>
            <a:r>
              <a:rPr lang="en-US" sz="4400" b="1" dirty="0" smtClean="0">
                <a:solidFill>
                  <a:srgbClr val="00B0F0"/>
                </a:solidFill>
              </a:rPr>
              <a:t>s</a:t>
            </a:r>
            <a:r>
              <a:rPr lang="en-US" dirty="0" smtClean="0"/>
              <a:t>tudent </a:t>
            </a:r>
            <a:r>
              <a:rPr lang="en-US" sz="4400" b="1" dirty="0" smtClean="0">
                <a:solidFill>
                  <a:srgbClr val="00B0F0"/>
                </a:solidFill>
              </a:rPr>
              <a:t>e</a:t>
            </a:r>
            <a:r>
              <a:rPr lang="en-US" dirty="0" smtClean="0"/>
              <a:t>xperience)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Canyon Springs High School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967828"/>
            <a:ext cx="1680972" cy="16761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408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6400800" cy="685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Tips for fostering </a:t>
            </a:r>
            <a:r>
              <a:rPr lang="en-US" sz="2400" dirty="0" smtClean="0"/>
              <a:t>Mentorship</a:t>
            </a:r>
            <a:br>
              <a:rPr lang="en-US" sz="2400" dirty="0" smtClean="0"/>
            </a:br>
            <a:r>
              <a:rPr lang="en-US" sz="2400" dirty="0" smtClean="0"/>
              <a:t>(what works for us)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71600" y="2438400"/>
          <a:ext cx="6400800" cy="304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914400"/>
            <a:ext cx="1143000" cy="11397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807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of mentorship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71600" y="2438400"/>
          <a:ext cx="6400800" cy="304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00600"/>
            <a:ext cx="990600" cy="9877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928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Feedback from students</a:t>
            </a:r>
            <a:endParaRPr lang="en-US" dirty="0"/>
          </a:p>
        </p:txBody>
      </p:sp>
      <p:pic>
        <p:nvPicPr>
          <p:cNvPr id="4" name="Vid 1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47800" y="1981200"/>
            <a:ext cx="6400800" cy="426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914400"/>
            <a:ext cx="1143000" cy="11397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446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Feedback from students</a:t>
            </a:r>
            <a:endParaRPr lang="en-US" dirty="0"/>
          </a:p>
        </p:txBody>
      </p:sp>
      <p:pic>
        <p:nvPicPr>
          <p:cNvPr id="4" name="Vid 3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47800" y="2057400"/>
            <a:ext cx="6324600" cy="421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914400"/>
            <a:ext cx="1143000" cy="1139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Feedback from students</a:t>
            </a:r>
            <a:endParaRPr lang="en-US" dirty="0"/>
          </a:p>
        </p:txBody>
      </p:sp>
      <p:pic>
        <p:nvPicPr>
          <p:cNvPr id="4" name="Vid 4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47800" y="1981200"/>
            <a:ext cx="6324600" cy="421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914400"/>
            <a:ext cx="1143000" cy="1139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Feedback from students</a:t>
            </a:r>
            <a:endParaRPr lang="en-US" dirty="0"/>
          </a:p>
        </p:txBody>
      </p:sp>
      <p:pic>
        <p:nvPicPr>
          <p:cNvPr id="4" name="Vid 5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47800" y="1981200"/>
            <a:ext cx="6324600" cy="421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914400"/>
            <a:ext cx="1143000" cy="1139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of mentorship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71600" y="2438400"/>
          <a:ext cx="6400800" cy="304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572000"/>
            <a:ext cx="1143000" cy="1139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219200"/>
            <a:ext cx="6324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might this look at your school?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71600" y="2438400"/>
          <a:ext cx="6400800" cy="304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C:\Documents and Settings\wbiere\Local Settings\Temporary Internet Files\Content.IE5\S7SMA5T8\MC90039170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00200"/>
            <a:ext cx="1270711" cy="12984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0592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478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Other ideas to consider…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71600" y="2438400"/>
          <a:ext cx="6400800" cy="304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914400"/>
            <a:ext cx="1143000" cy="1139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Contact </a:t>
            </a:r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 smtClean="0">
                <a:hlinkClick r:id="rId2"/>
              </a:rPr>
              <a:t>wbiere@mvusd.net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Direct Line – (951) 571-4779</a:t>
            </a:r>
          </a:p>
          <a:p>
            <a:r>
              <a:rPr lang="en-US" dirty="0" smtClean="0">
                <a:hlinkClick r:id="rId3"/>
              </a:rPr>
              <a:t>kbeaman@mvsd.net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smendonsa@mvusd.net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5"/>
              </a:rPr>
              <a:t>lduong@mvusd.net</a:t>
            </a:r>
            <a:endParaRPr lang="en-US" dirty="0" smtClean="0"/>
          </a:p>
          <a:p>
            <a:pPr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275" y="2819400"/>
            <a:ext cx="1986861" cy="1981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2664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M.U.S.E.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371600" y="2438400"/>
          <a:ext cx="6400800" cy="304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6" name="Picture 2" descr="https://encrypted-tbn3.gstatic.com/images?q=tbn:ANd9GcTZBfkufNuOhCRi_ruEZcsp1oSQzeUdMnvGnvE_5kx-zyNQRtFmqw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1066800"/>
            <a:ext cx="990600" cy="990600"/>
          </a:xfrm>
          <a:prstGeom prst="rect">
            <a:avLst/>
          </a:prstGeom>
          <a:noFill/>
        </p:spPr>
      </p:pic>
      <p:sp>
        <p:nvSpPr>
          <p:cNvPr id="11268" name="AutoShape 4" descr="data:image/jpeg;base64,/9j/4AAQSkZJRgABAQAAAQABAAD/2wCEAAkGBxQTEhQUExQWFhUVGBgbFxgYGBcaGhgaFhUXGBcXHBgaHSggGBolHBcXITIhJSksLi4uFx8zODMsNygtLisBCgoKDg0OGhAQGiwcHCQsLCwsLCwsLCwsLCwsLCwsLCwsLCwsLCwsLCwsLCwsLCwsLCwsNywsLDc3Nyw3LDcsK//AABEIALABHgMBIgACEQEDEQH/xAAcAAACAwEBAQEAAAAAAAAAAAAEBQIDBgcBAAj/xAA9EAABAgQEAwUHBAAFBAMAAAABAhEAAyExBBJBUQVhcQYigZGhEzKxwdHh8BRCUvFicoKSohUj0uIWM1P/xAAYAQADAQEAAAAAAAAAAAAAAAABAgMABP/EACARAQEBAQACAwEAAwAAAAAAAAABAhEDIRIxQRMiUWH/2gAMAwEAAhEDEQA/APcGAG0hthTC6UOUMUTQkdIhV4PQSaJFI8JrUA7CBZeJJtQQQLA/h+0TqkibqUQXATyi/AyO8Wr0gKXMNSdmAEFSJ9AO8NucD7N9QXi5hslh+eRileH3ru1ILlJOWtSN7RViNMwavP0Yw8iOtcLlYZiWJbUGvqIrws0JNU0O0HTVsXDtuGceF4XYqak2NdmKfjDfAt8nSLtDPSJtQVIVRg3hVqRdwGQCv2iSU3KQaigb1aF3HZxytbqofKGfBsUpCADlUktTWv59oallO0TxmL0BAoatevkY9/UIIYHvNYeLetjC840GmtWDaHbzMBYfGs6SAxfw/dQ7UfwaBI1pzh5qimWVEAkd7S4BdtwpJ84+mEKdVAy8yrB2DEjdw5hfh52cUAFaKBJ5k+YtzgiVLIDsCDUeOanx/wBsDUNldh5plKKXeWHY0q9UtzGU+kBTAM4BILs+ot7oGtjFspicyvda23Pz15xSmWQdsoILtU5nBB6Awn6p19JnLJYkmtQ1D3Q49RFn6gpIzh8qkslNav3X3H7iekezyc/cIBLga1b4PTwiM6UFMgHKTUqFlMQA/LvGDxvl6FKxjlizAIc0FXPlEVYjKEkWZ0iruxb6+IgVcx5RyjKxISSwcgFldI8nS2Lvd7WGQNbcVrDZieqb4XEASwFHKTVetaUA6CL8TiXQUSyXUXLhgkavqotYCkZXCcRy5lpodHajqO/Iegg1eOKgpi+YEuSR0HTWG4WUm46hCVKYrL6MagHbYdIYdk8SyipRPJgXYdTYQm7SYr2YBDF9BRuYAhjwGYRKANQzu9fWDArVCYVElqm2/UxarC/yJ/NW1gDh00gOSlINsxZz8WhpLKCA60DfLrzo5fqYH8/0f6/i6UnL7xHiz+TQSJuibcz8oH/TYcK7pBPNZc9InLm1NKDnblzhLjh5sPjhowgKSlrwbjpwZqQqM5rxP6q+b2LDJYmlN9REgRY0MRTNcPY/GBVTSq9xDwtic8ULRnp6Kw99ryY6ws4gjvQYSp4eXvH0ybVgPGJzRlJgAz3UzQO+jc5TOVZni9UxhWpgOSmxaPZ2JMLo0ixeMyi7QF/8lloVUk6eMC4sZ3EKcRwFdVJqTroBAz7o79RqD2pCRmTl5KLn+hCqb2yUpRImBCUv3hl724SGJ5PGX45wCYEO6jqNow68wWHNQdY6plx2yuqY/tOoBKjmVm90LQoqbf3hr4RHD9oFEd+X7KtHUA/gFGOdYzFTQoKC1UDA8oGwuLGb/ulagxsogvvDyf7JbLOx0fifEELFaA6iKOH4tcqgLje9450MUoGij5wwwXHVpPeGYfCE1k0tdI/VlRCnttePZWLZQCgDmvSnUHQwn7OcUTOPnGr/AOnumgD77flI3C9Q4egKUCxAchg7NlFXtRoOKSg5VWJdFfdf5uVecA8NTkUbEhmGnMevxhsqSFjle/7goKF+dfGF0fIUAnujNlcnowPLr5Qaw94pCgASWsMqczNzf1MDzZxQej3alXf0P+6IyZxSAWvoNibN4nwEJxVewzqy1IDE9CS/R9t4iksHf3SrMH/kHudKgU0EQk4ipFm7rtoqrnZhR+cV+zSVKSaGpIr3iavuEkMw5RpAteiYpQSsi7hg1CzpUR0eF3EJgGpq4r/ioByDPDhawARq4cMWJAc1PIvCHiSTmtdyCOb7+XjFMp6UlQoCHBTQDqYjNxS68vLoBDaXgAlAKr6fSM32nxwkil4POk6rUnMrNMNi7Q0wnFEI/ckDQH4xzXF8WmTCa9ANIGlzlZgtbra4JNeVIbOWtrriO0iUK9xSlKsQkGnVfyAgPjHFJigFfqFZFGzJyjYEBiGjmM7GqKiQ4GgcnKOsFYKYpRyqPvWP8VaK+R5HlD8D8dBwnExKSF5wFO4ZQVLXpY1HR3GkOZHatKwzpc/tfbr8Y5LxGWQyTfUc4d9meEmaYS56bOv1q8Xxgqmd16GoOh+kNMJi1KqR15wHK4MUKHKl3MFolFMcu5yuvxXsNpE6kU4ublqKveBxN5tFypgMaHsUqxGo8YoxCyQIFxk5iWiqXOfWGiZ/xEMYRyy6js8aHiiKVhHIUxOrROX0rqexilsnn1gdAUp6Wj2ZMEFYGQ9R+eECtPSvB4UuTWHGHlBQYB/Gg8NY9lszEAtAvtSkkhiNnYh+Y0imZxHd6uxnDQpBSr8+kci7YcAMpZUAcpqC1vtHacNPSqlAdmdoo4jwgTkEFNCC4JAfZ468Xsceu5rhWASmanISyh6wPiuEqSWIjTdoOxsyQoqld5jZNxy5wrHGJqO7MlZ+oIMPOfqd+U95KkcONgHJiHEMKJYb90MMT2gLMhAS8I5swqJJqYGrn6hsTdvdG/ZnGZF+Ijr/AGfne0AADl770d/COF4Z8wa8dn7FTv8AsA6t894Q+p7NcfhQmYGABFSxqSQfr6CL8hPupLJBvR2q/NhTz2jycAuqb2PhcVjw5XDqUpsxU2gJYJ51CR4HeJ2qSeli0ggWJKWNauCAkffmICxCSCQCEpJoCCxI0fVqesGggMdqkJCTq+h5A/1T6Ul00IOR8rh+tNDQ1Zg7wh4XoRWgcNVt2FfsNoJMtiwSMxUklWherPsS3jFMhLLOgCKaIDvbe/rq8Xqn/wABclz/ABTld/NIBZ/deCyayCK0AfZje/MB/BtoXezCl94UzMBZhvSzbc4LM4sAKGtKNXQ0cCitIHxSiTmO7uHIue8NtIaUnB+PWEperNdtGv4t6xyTtdjHJHP4R1HiE10K/wAtK31tv9I4zx8ut21Ou0Un0ST2XYKYErBNtYfnh7gFFQYzeWGvC+ITZVjTnDYvCeTNvuC08OL+7DZHDkyk55hA5RXK4zNIolA5/YCDcF2fxGJWCoKVzIZID3bWHvEpNX7LMNhFYiYFAVLADlory+EdS7PcEEpCWHjzifAey6JADupR5fPSNH7LKXunb7Ql9KT/AIoVhwBVPiw/DCzFyAah32p8oaT0g3UzX/DAalJAYDxEcu712+OcJcRhaPrAaMTzEPJ0snnCDFpOajRORbqjicyrgQPLWOkWThcGBE/CCVvOJSnEIJckgxq8XLcQrThC1Inn6V39kq5ZJhpg1MK3inEyWvH0icwa0PxLpnLBO0DT8OS+Us3L0ipUx6V63i6SpzQil6ejQ8TqiWtQLgFxd6CDJWLUCSoCovUlvGkegP8AwpoTXwgibhgAC7DmYbNspNSaixFUswL73fWBMRwqWq6R3ruBtZx+Wi+RhFqbLq9yPjDGVw4qFdH01PIR0Z11zaxxj8d2fw6Bm9mBoKXAtTXeMj2nSlsktCA9LV/uOq4zghKSXrR92F/CMPxLheaYFCjUH1japsRgl8LACWHepp5/nKN/2UlkSEps1N+n5ziSuDOU2SX18+vjBvDwEkgXzN0D0tprCaqmRy1jUO99am1o8kozHTJU94k2NLXu1Ws3SEtWYkijbkCxYmvOCsKgFQBDhJuQ9dCBmchz0tEr9nkW4NJSxQGJooK90KsCe8C7Po7vaKcUVy0FP7WqZYL5iDSjA94Mxc3EN1YapCi5VmBbvZQKUd3DLOr11iCcIFl1MoOHBoVUABJTexBGtQ4gsyMiatUzLmcjIVOxqoIcGtTzNHdyIPQVFy6SQmiAGSxI0Fy2oJFBXa/HJKiEpUys47hDgN3TWpA7yXTuml4lISnKErSrOQcoBZqFR7tSE90k91y4jcYJicuV3BJPIFyNPQXreBfaqDh3CaMD0rert6Q5nSd0hBNaO9SwuHIcNcWrCXFysvvWBcEsTQ6sdHIbwjMsM3uE7vQi23z8o52vAhU1jV82V7XjcpxQUnJUGuzdYUyeGoUx5ln11ah6+kPkupws4LgwmYxSK9CKHR42fB+EyiFAy0ubONy8BYDhYzavQp5bNG44ZwsKDsHIFtOcUiWvQbCcHkvmShJpUZWY7+cNfZBADJqPp0gkcPUArKrbzF4jOkFqvUUCdxzb4QbeEme0IJzA6g6BXqOcCGbpvoo1G5goyS7ZSl228yWvEcRIEs0Cj5N5u8Q1rrozmQHNk6FRJOjFopEshJr6xdMBUXUT0LgeECzJz2LtytE6rKrnqpQseUJJspyc14bV19IoSgF+cYxTORzgIynMOZuHpAipMAzeTURE4YgUg0S3giYmlRE/HD+WslxLD+cK0JNo1PEJYhDiZIFniiUr6W4Fx84OwcsE1IA3NXhMmlaCu8EIxmViFA9D+PBhKfyhLUCFFJa1AKedTHqMHmogpLXLAltrUMLcBMBJKgGeg+sNJWJBV3QATatBvbXpFIl9G2Gw5ypLNlo4bxJ+0NJcjViRS8LZIFLuLuWpyHyhvIVsBXyYWaHyWozsOFgp5NS2/wCdYyXFeGhCszJY8tRyjaLLAef9xneOYyjAFwWdhTen2g6rZjMYiUAS76VLsCagVtWnhCCRIU5BNATrV3Je1dqxoMThiaKUXVU7vcU31jzDcPCUBypQJOYAihqwOpD16l4narJwDhZRpUAAsSUgMbu9m8Ie4fDhknMSkqDA7lq5iQDX6mBsOkFLdx7MxC3t71KAUvtFyyKMai6Ul3oSOrnMa6uNoAmGDlFI7swJqKsSC7JryLUNg/nXiHSzEZWsElRUpmHd0N63MeomL0NKsNVU98jR9v8ADFoRlBAclixBD1UQtlgu3RmrrBAtm4diSogqcPlFAwZJKdNLMe9rHmGQ5JJUHIcguVlJYE5bIdhzIDvpfih3u8CQ70NVZWOYh7ghnu5ZqwvXicv/ANYVlSlhlJALOMpSB0HlGBPEy2DqKSl8zAgqU7EsBu3/ABBhZipIPeDt0ACSHIDqIdwLFzrpB4nJSO8cpURQ0BtqKpsAKftfVgHiEpCe87B9TUB6C+UXD3YGtKYSafgiKMzsxpc6BqNbSI8NkqSWUGIVcjWgv9oZJlEXTUvQAOGvW9W09axUJNBTU3OqS4D32rG6NnWi4NISpVg35SNthcKAzBmF6VjG9nMTkJrQ0c6eMb2SQUuNR660ikqOoq9kKihfVrfSAp0kZdubMetqQdM0sDWwsRp0hbi5pIDc6h3G45Rq0CYlBSQrMSkDceoMKcbMBdKSw2IuOopBWJxbjR7OaK+DesKJ5IoxST5HnEzxVNmgWBG4d7cngXETDs43sfJ4+xCa386D1tA7Gw8hUQth5XvtB49YulJ3isIq0G4dAMKoiJLwvxcopMPpeH8YEx+HNIHGayQmJz5nKPECPMQNoXx/RvN9lmKQ8KZ6bw2nnxgCckw6XSHFSDpAYWbFPi7eUOsRKIhdOSRb6esZr7SwmoAPiq31hhhsWUhIdq7a7vcmFAxHeA10eDpU22YDk/5zikSrVYJYVQBrOVVNqsNTW5a8PJCwBlVowAF9rgUHSMVhpyQpJKjRgG0jTYRSk0a5v+4uR7xFg2kN0OHM7EBIAbp1jMY1QUtfvUL3Br002vp5X47FOo5SNAcxJs7ZQzEu8L1yxUmgoSf5C48PysJrSmcg5kkkpKi9ywoWqWvvr0j2SQFKKKKYOGJrrdtfOJy5gOYv3mOX41LUGnNoV8RxTsXZQ1FA7NfUlhX7wYNEhYmKKUD3rWuB7pZvM7CCggADK6iLMr3qAPlblRufgpwjsS5/aS5UCSHIbmxNbUHSGUlIAOZJDly92ejVLG9/KMxlw9TZQzsz2dhc96pNAGalN4IxAOYd0KoQyW7pJDgWFzbUE7QCiY5KWBJAZNSSznMSm3zrFkq9AQTUb5WSXYjmA73V0gwtRnSmKhlb3XFFBLA91nGlPEHom4gu1TXbYEMGfcnkH5w0mqQkIIcKNEuaOaBJIqBmJOh7oGsLcbWijQBimjnc0ejPr6wQlBCapbO3e1rucpYuwdy7bPHmJmhX8iRQuAwq1CKkZuWnOLFyyk3BUCdHvQKzVO55D1X4vPlYqJdiQ9f9NKMG5dYU66apwFECx2Ys4c7mhFOXOLMN3gkOal7MwA35u+0Byl+0ewLNTQEGnOtSfCkEYcKfkkDamz6mxNOUbjSneEmMrShG5BrtoL15xtOHTwQElIJFbh/SMPw4EKU5IA+tnsaPD3AYpswK6hw1M30F/wCoEvGs60ipr1Aci4IqG+NITY2eVEkMkj+YIPmNLViZ4hmRQjumr0JAo4MAcTnEMSKK0cel3DQ/UrkoxC9wz87B9xQ+MLMVi9AoFQsokv6wTOnFinKC9rfC/lCqcS9kvq33ECjHntlFTl38PhBktb1cnwH1gCVIVe8EyZnJoS1TMHhtfhBMhQEBSkawwkS97Qp+j5KtoHx6jSkTcaQLjF2ghK1yUQJiVwwIhbjERLFU8k6FmIgaanlF5rrHn5UxaRzW8K5qeUL58nlGhXKeBZuFjcb5MvOk6t4xWhZSe7UswPMxoJ2ChHjsIUuwgxu9N+Fmqe69nqAKcyfjGmlz0/yYkF65izXYX+EYvhM4C/gX+1Ib/ryRVTAirsAw2q8a0cwzmlOUsakVqa6C1xvACsQakE9K3BZyOg+EBTcTmFwGvUmnN79KwBOxhAyua38LfPyhIqPxGMyJOYuFGrM5FqAWcbb8oQy05yFAEAlg9Ak0qU6jlekQ4rxANlJoBu9lW8Kx5gcQlk96niKEuQ5/c9W3iidPcMlgaB2IDgBxUuGAJHIaQRKnA1LB/wBpdw1bnSv5WFxW5SoKDVJ7wFC2m5eKkqyqBCQGN7Vclns3Mw0gdaGZMItRJBdmZzUJY1BIrsxbdqZ+OYgZSaMFO5ck5jVv8PJwYXypzOzqbcsKtqNqUEfLnMnNV2Ogch0hLGpd7eZgyFtHS5wJLDuqJpQBVA7AdGfS4iteNASHCO4/d7veYmh5VDk2I5wPKmd45rMGqe8coZufhqK7DTkJW503UQWAoWJuaG9ajWkHgdXnE5wSe+oVCRQVJ0S1bUpeBMUATmzB6u9j/F2LPyG/hEMRik0ADLpQBPdLButS/wDcVDFMlyVEUdwHFAQ7ksWHMd3nA4bpdi1KT32JHIukAjvZRYGsF4PFZwVEuMovrS5F3p0gHHTqHYipc1JNXLVtf+4A4divZLKAaKrSunrrAsGVusDi8r1vS19xUMWEMRiKkkpYgZXoVUtZraxnZK8yS5d2N2Iq5INtBygiViAANaVs/P8ArlE+KNInGskMln6HTY/QGAMdOQUMl21AsDvlf1BheMawopmspIsdiHrFEzFFTlTGzhh5jle0aFpdPmqdtHq5I8Yj3vDQvFfssy9CDDbD4Km0GlimQhTVMGSpMXSsNBiMKdYXg9VyJcXBfOPnA0iibMEHjdXSpgiGJDxSDHy1wKpmN8qBMSl4LVA84RLEU3SibSIBT9YNny6QAosaR0Rx6+1qUb+sXCXAst3dnguUTqRDcLarmYaFHFcC4jTJH40BY0J1LRrGlc2RN9mtQLtyHq8XfryfdL+If40EW9p5QQSsFxaMxhsRLCgXIKnDW/BE7Fs1qJE5TvmLcvykQmTi1KZnBbSrBn/HgJGJSBTYVfyJ8oHx2MKQ4cE20poQD4+caQ1sJeJYgmcRVhRj1oa6mDOHTwrkdKbc3oecJeKzVJ7yi5OtfwwV2Tn5ip70Hh06xRJrpCyBS4L8uTGu9/tBuGQUh8x7rPcs5IzDmBy/dqbVy1ZEkqVV9W1YOebR9hccghswqzeJDA76XjdHgiRMNKqCXAAdg7PUNU0au20SElQUSQRl96rkEf5qEMKjlq8N0YMqSChnIccq5j6U1tFGLwwPvKUQpxS5o713IJ/uGlheFynqb5dTWwI8nT+PFWJSKuA6TYNS590bUFmrDPD4aiqEhvLQdQ/m7x6rDqR3lZRmsSHoXcvu9vtB7A5SHEpypYMkm16gZqE73v6wulyiKi3IksWe+14MxeKSpaO8EpGjvUWGjVERx2GaqS4NmqC3Imr/AIIWaNwh4jOCQ2pahuDYv+a6woTNKlC7AEBnq2nOPeNTWSzVt519IB4TOOYZhT89IzNtwrFggMTQDm1PTWGUyeCAauOhpz5RkuGzilbC2lDV+e8PBNpqXJGh/oj5wmofNXTMcP291xXUc6F6x4MW4YJBAHT5mF07EpLk3ctQEDrvFvD5uYsm+rAQsNWh4XKDAs0aLDyHAgbhODoI0WHkMIae0dUEnCsIGmltYP4hMyj+4zk+e5g1otnzoHTMitSniSCIVRe9Ii8UTp+0eyplISq5dIU8DrMEqgZcDIaVTF0gCbOb9qX6QbMEL8Qa0ST6esWjn0qViQ/u+pj6XPSD7pHj9oqUVf8A5jxUYpE5RdpaerqPyh4Sn+HngjXxirE4pLaq6Aq+EKJa1hnQn/Uot5NE8Vipp91UsD/U/qGHlGrRmu2KkGUs+zIpcho5rhZAW9WPP1joPaz2ipaqg7kL+TARksBghRQDl6XPpaNOcOLlYdTd3Rqvr16+EeJwJKnJUTWr/A3ekHDAzmDVSCPW9APhDmXhSkBKkso1DivlcQgsdxbC5qVoNXhdwqaJOIDtlVfZ0gkV0GkdDxnB81bEVFK/eMrxns4okkCj6hvKN1uKl8TVPUSaJsByAKfgYsDAMPxgAPgIQ4ha5YbK6hq7AtyvA0njBdlgp9R9oTU39x0ePXj5yuhcO7UzJVFMpLHmakHXxg5PbtB9+XTa+z+dvCMAMU8Vqn1gTyWfZteHN9x0NfboFssmtPTTycQt4h2lmzQQaJL+WZRHRgRbaMkjERKbjWFTBvkrZ8OYNmMovq/4fnHg4rMkAsQpJox0Dh/SM/P42BRNen1ipHEFLHul+tPGkGXf6Xf8vwV2knhcxJSaLGa+5MXcNld9IY0B62pyivhXCFKU6nqbxssHwMgOxIFyK039Yp1z37LsNIfXxDBn+biDJyiBrtpVoPVw8gEEu1SkMG8NrdYXz8LMSvupPeFNm5uOZgcbpJj5ZUoEUu7F/PYww7MTXmKCVAAN7ySryYwPjMBMCrEFQsBSl9KGLuzZVLnd13I7zZX8iQIPJxvfXRsBPNHWodJX2hkrFEBhN/3SyIW4THTGHcU3+VP/AJwRN4opqoLbt9HjQLAXEOJKscqujj4wrOKBg+ZjCr97dU/aIlOb9yT/AKftC00DBT2iYVSLUyW/j5CITEbDwhTQKS8XShEgnlEkpIhFsulqEDqRBKzFShDSJ6oWYgQJMWdB41g+YjWBJyYpEaAWlRNa8mDeUSdbUHoPpElSv8XxMUlKdSo+kNE69Kpm3/EfSIrxChdh4CPCU6A+QPxeILmdR1UBBYi7SoK5SgBp/H5tHOcFiFSiwAIe+r9btHU8bkIIJ9SflHOJ0uWicpySlzozVhVGp7P8SSojPfR2FOZZwOd43vD+FImHNlQ7Nv8Amkc1wGDStsoU1LUHncxv+zs9UshKgSPBg2+8CTta3jQ/9GBvXwaAsf2dSpLD85w/kTQoXghof4xL5VyTjfYW6gHPw6COd8f7NmWk5UnnTz5x+l8QkGMvxng8tYNK769IaZLfJevzTw+YoKKKtVuREELWRDrjeCGHxM0EM5JB5HSE2JWmsQ3Pbu8W/wDFNCzC/iU4k5dNecFYaaGqYYcO4V+qmJQgP/JQ0HXeNjPsPJ5J8QvA+BmaHY9Wjd8H7Fmhy0o9Pxo1XZzszLlADKKW+++vnG5wchIZgIvc9cP9fbK8J7KBLOGtDlfZ8EfZtNR+WjQpIA0inFYpKRWghfhw39GN4lwFIIo7OzHfdozPFJolpCSXKbMfR9Y1vHuJkjKgAg3NTTlzjn3FMEsrUtVfHTVoWqS9IuKcTKiUJBOx16bxd2SkkzFEnLyrWBsWUpsCTpzPx9YddnpWRLqBBOhH3gd9HjXyClIqr/kuJ+1Ry/3L+YhYjEJ1bxB+Ri32g0CP+Q+cBuDfbp2T5/8ArETNRy9PpASlgfsHgTFBnoP7VDx+0a0ZDVWITv5fSPEFJ1H50gGWEtc+I+kXypexEJdKTIn2GxeIGU0StHjwDzroJiLRYRESIaJVStMCzkwauBZsOnS+amBVkDSDZggabLgkoVUxxUkchA02Yn+JPU/SCFyxqfAfWKVqayR8fjBAHMc2SOgBMZviHCklZMxgDoL+WkaidNVufzaFWKwma/n9OcCmlA8JwikKzSwSNAXIjd8ExQV74Y8recZfAYnJ3Sk7O9fHeNRw9aCnmYOYXd9NFhUpBd/p5QZ7WESFMBlPSLETSBd4txz2mc2fzhdiFvEDiDq0DzJ46/nODwvWM7b8GTOQaB9Cbxx3ifDlSlFJFo79xCYC++n1jGdoeHJLkDQ6C/P1hbhXHksc24Twxc5QSkdTHZOx3AkSEMLm53b4Qg7J8NADgD6fm3KNphpgoNDBzngeTdptIobwbLmeUKUTAPCLDiNoNSOROoxP2gfEqSR32y7wqVPUNYFXNNXVQ+XlC2niziOPlpSWqbW/H9IwXHsXMW4Cco33jU4koa1YR4zGIAylPg9fA/WJadGGUTwkkgpUFH+Jv4A38I0GDnFACSDTmfgXgcSTVXvJ9R12MFomONFjY+8Ohidq0gv9Shqj0+aW+EfEJPun5/Q+kAKlA2LHZX1sfSPAggsQRA+RpkYZZ0L9PpePUP8A3EJajrUc4MRW/r9YXp5HstEEoREQgRYiAZMFoiuZE1GKVxhf/9k=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79375" y="-1828800"/>
            <a:ext cx="61912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0" name="AutoShape 6" descr="data:image/jpeg;base64,/9j/4AAQSkZJRgABAQAAAQABAAD/2wCEAAkGBxQTEhQUExQWFhUVGBgbFxgYGBcaGhgaFhUXGBcXHBgaHSggGBolHBcXITIhJSksLi4uFx8zODMsNygtLisBCgoKDg0OGhAQGiwcHCQsLCwsLCwsLCwsLCwsLCwsLCwsLCwsLCwsLCwsLCwsLCwsLCwsNywsLDc3Nyw3LDcsK//AABEIALABHgMBIgACEQEDEQH/xAAcAAACAwEBAQEAAAAAAAAAAAAEBQIDBgcBAAj/xAA9EAABAgQEAwUHBAAFBAMAAAABAhEAAyExBBJBUQVhcQYigZGhEzKxwdHh8BRCUvFicoKSohUj0uIWM1P/xAAYAQADAQEAAAAAAAAAAAAAAAABAgMABP/EACARAQEBAQACAwEAAwAAAAAAAAABAhEDIRIxQRMiUWH/2gAMAwEAAhEDEQA/APcGAG0hthTC6UOUMUTQkdIhV4PQSaJFI8JrUA7CBZeJJtQQQLA/h+0TqkibqUQXATyi/AyO8Wr0gKXMNSdmAEFSJ9AO8NucD7N9QXi5hslh+eRileH3ru1ILlJOWtSN7RViNMwavP0Yw8iOtcLlYZiWJbUGvqIrws0JNU0O0HTVsXDtuGceF4XYqak2NdmKfjDfAt8nSLtDPSJtQVIVRg3hVqRdwGQCv2iSU3KQaigb1aF3HZxytbqofKGfBsUpCADlUktTWv59oallO0TxmL0BAoatevkY9/UIIYHvNYeLetjC840GmtWDaHbzMBYfGs6SAxfw/dQ7UfwaBI1pzh5qimWVEAkd7S4BdtwpJ84+mEKdVAy8yrB2DEjdw5hfh52cUAFaKBJ5k+YtzgiVLIDsCDUeOanx/wBsDUNldh5plKKXeWHY0q9UtzGU+kBTAM4BILs+ot7oGtjFspicyvda23Pz15xSmWQdsoILtU5nBB6Awn6p19JnLJYkmtQ1D3Q49RFn6gpIzh8qkslNav3X3H7iekezyc/cIBLga1b4PTwiM6UFMgHKTUqFlMQA/LvGDxvl6FKxjlizAIc0FXPlEVYjKEkWZ0iruxb6+IgVcx5RyjKxISSwcgFldI8nS2Lvd7WGQNbcVrDZieqb4XEASwFHKTVetaUA6CL8TiXQUSyXUXLhgkavqotYCkZXCcRy5lpodHajqO/Iegg1eOKgpi+YEuSR0HTWG4WUm46hCVKYrL6MagHbYdIYdk8SyipRPJgXYdTYQm7SYr2YBDF9BRuYAhjwGYRKANQzu9fWDArVCYVElqm2/UxarC/yJ/NW1gDh00gOSlINsxZz8WhpLKCA60DfLrzo5fqYH8/0f6/i6UnL7xHiz+TQSJuibcz8oH/TYcK7pBPNZc9InLm1NKDnblzhLjh5sPjhowgKSlrwbjpwZqQqM5rxP6q+b2LDJYmlN9REgRY0MRTNcPY/GBVTSq9xDwtic8ULRnp6Kw99ryY6ws4gjvQYSp4eXvH0ybVgPGJzRlJgAz3UzQO+jc5TOVZni9UxhWpgOSmxaPZ2JMLo0ixeMyi7QF/8lloVUk6eMC4sZ3EKcRwFdVJqTroBAz7o79RqD2pCRmTl5KLn+hCqb2yUpRImBCUv3hl724SGJ5PGX45wCYEO6jqNow68wWHNQdY6plx2yuqY/tOoBKjmVm90LQoqbf3hr4RHD9oFEd+X7KtHUA/gFGOdYzFTQoKC1UDA8oGwuLGb/ulagxsogvvDyf7JbLOx0fifEELFaA6iKOH4tcqgLje9450MUoGij5wwwXHVpPeGYfCE1k0tdI/VlRCnttePZWLZQCgDmvSnUHQwn7OcUTOPnGr/AOnumgD77flI3C9Q4egKUCxAchg7NlFXtRoOKSg5VWJdFfdf5uVecA8NTkUbEhmGnMevxhsqSFjle/7goKF+dfGF0fIUAnujNlcnowPLr5Qaw94pCgASWsMqczNzf1MDzZxQej3alXf0P+6IyZxSAWvoNibN4nwEJxVewzqy1IDE9CS/R9t4iksHf3SrMH/kHudKgU0EQk4ipFm7rtoqrnZhR+cV+zSVKSaGpIr3iavuEkMw5RpAteiYpQSsi7hg1CzpUR0eF3EJgGpq4r/ioByDPDhawARq4cMWJAc1PIvCHiSTmtdyCOb7+XjFMp6UlQoCHBTQDqYjNxS68vLoBDaXgAlAKr6fSM32nxwkil4POk6rUnMrNMNi7Q0wnFEI/ckDQH4xzXF8WmTCa9ANIGlzlZgtbra4JNeVIbOWtrriO0iUK9xSlKsQkGnVfyAgPjHFJigFfqFZFGzJyjYEBiGjmM7GqKiQ4GgcnKOsFYKYpRyqPvWP8VaK+R5HlD8D8dBwnExKSF5wFO4ZQVLXpY1HR3GkOZHatKwzpc/tfbr8Y5LxGWQyTfUc4d9meEmaYS56bOv1q8Xxgqmd16GoOh+kNMJi1KqR15wHK4MUKHKl3MFolFMcu5yuvxXsNpE6kU4ublqKveBxN5tFypgMaHsUqxGo8YoxCyQIFxk5iWiqXOfWGiZ/xEMYRyy6js8aHiiKVhHIUxOrROX0rqexilsnn1gdAUp6Wj2ZMEFYGQ9R+eECtPSvB4UuTWHGHlBQYB/Gg8NY9lszEAtAvtSkkhiNnYh+Y0imZxHd6uxnDQpBSr8+kci7YcAMpZUAcpqC1vtHacNPSqlAdmdoo4jwgTkEFNCC4JAfZ468Xsceu5rhWASmanISyh6wPiuEqSWIjTdoOxsyQoqld5jZNxy5wrHGJqO7MlZ+oIMPOfqd+U95KkcONgHJiHEMKJYb90MMT2gLMhAS8I5swqJJqYGrn6hsTdvdG/ZnGZF+Ijr/AGfne0AADl770d/COF4Z8wa8dn7FTv8AsA6t894Q+p7NcfhQmYGABFSxqSQfr6CL8hPupLJBvR2q/NhTz2jycAuqb2PhcVjw5XDqUpsxU2gJYJ51CR4HeJ2qSeli0ggWJKWNauCAkffmICxCSCQCEpJoCCxI0fVqesGggMdqkJCTq+h5A/1T6Ul00IOR8rh+tNDQ1Zg7wh4XoRWgcNVt2FfsNoJMtiwSMxUklWherPsS3jFMhLLOgCKaIDvbe/rq8Xqn/wABclz/ABTld/NIBZ/deCyayCK0AfZje/MB/BtoXezCl94UzMBZhvSzbc4LM4sAKGtKNXQ0cCitIHxSiTmO7uHIue8NtIaUnB+PWEperNdtGv4t6xyTtdjHJHP4R1HiE10K/wAtK31tv9I4zx8ut21Ou0Un0ST2XYKYErBNtYfnh7gFFQYzeWGvC+ITZVjTnDYvCeTNvuC08OL+7DZHDkyk55hA5RXK4zNIolA5/YCDcF2fxGJWCoKVzIZID3bWHvEpNX7LMNhFYiYFAVLADlory+EdS7PcEEpCWHjzifAey6JADupR5fPSNH7LKXunb7Ql9KT/AIoVhwBVPiw/DCzFyAah32p8oaT0g3UzX/DAalJAYDxEcu712+OcJcRhaPrAaMTzEPJ0snnCDFpOajRORbqjicyrgQPLWOkWThcGBE/CCVvOJSnEIJckgxq8XLcQrThC1Inn6V39kq5ZJhpg1MK3inEyWvH0icwa0PxLpnLBO0DT8OS+Us3L0ipUx6V63i6SpzQil6ejQ8TqiWtQLgFxd6CDJWLUCSoCovUlvGkegP8AwpoTXwgibhgAC7DmYbNspNSaixFUswL73fWBMRwqWq6R3ruBtZx+Wi+RhFqbLq9yPjDGVw4qFdH01PIR0Z11zaxxj8d2fw6Bm9mBoKXAtTXeMj2nSlsktCA9LV/uOq4zghKSXrR92F/CMPxLheaYFCjUH1japsRgl8LACWHepp5/nKN/2UlkSEps1N+n5ziSuDOU2SX18+vjBvDwEkgXzN0D0tprCaqmRy1jUO99am1o8kozHTJU94k2NLXu1Ws3SEtWYkijbkCxYmvOCsKgFQBDhJuQ9dCBmchz0tEr9nkW4NJSxQGJooK90KsCe8C7Po7vaKcUVy0FP7WqZYL5iDSjA94Mxc3EN1YapCi5VmBbvZQKUd3DLOr11iCcIFl1MoOHBoVUABJTexBGtQ4gsyMiatUzLmcjIVOxqoIcGtTzNHdyIPQVFy6SQmiAGSxI0Fy2oJFBXa/HJKiEpUys47hDgN3TWpA7yXTuml4lISnKErSrOQcoBZqFR7tSE90k91y4jcYJicuV3BJPIFyNPQXreBfaqDh3CaMD0rert6Q5nSd0hBNaO9SwuHIcNcWrCXFysvvWBcEsTQ6sdHIbwjMsM3uE7vQi23z8o52vAhU1jV82V7XjcpxQUnJUGuzdYUyeGoUx5ln11ah6+kPkupws4LgwmYxSK9CKHR42fB+EyiFAy0ubONy8BYDhYzavQp5bNG44ZwsKDsHIFtOcUiWvQbCcHkvmShJpUZWY7+cNfZBADJqPp0gkcPUArKrbzF4jOkFqvUUCdxzb4QbeEme0IJzA6g6BXqOcCGbpvoo1G5goyS7ZSl228yWvEcRIEs0Cj5N5u8Q1rrozmQHNk6FRJOjFopEshJr6xdMBUXUT0LgeECzJz2LtytE6rKrnqpQseUJJspyc14bV19IoSgF+cYxTORzgIynMOZuHpAipMAzeTURE4YgUg0S3giYmlRE/HD+WslxLD+cK0JNo1PEJYhDiZIFniiUr6W4Fx84OwcsE1IA3NXhMmlaCu8EIxmViFA9D+PBhKfyhLUCFFJa1AKedTHqMHmogpLXLAltrUMLcBMBJKgGeg+sNJWJBV3QATatBvbXpFIl9G2Gw5ypLNlo4bxJ+0NJcjViRS8LZIFLuLuWpyHyhvIVsBXyYWaHyWozsOFgp5NS2/wCdYyXFeGhCszJY8tRyjaLLAef9xneOYyjAFwWdhTen2g6rZjMYiUAS76VLsCagVtWnhCCRIU5BNATrV3Je1dqxoMThiaKUXVU7vcU31jzDcPCUBypQJOYAihqwOpD16l4narJwDhZRpUAAsSUgMbu9m8Ie4fDhknMSkqDA7lq5iQDX6mBsOkFLdx7MxC3t71KAUvtFyyKMai6Ul3oSOrnMa6uNoAmGDlFI7swJqKsSC7JryLUNg/nXiHSzEZWsElRUpmHd0N63MeomL0NKsNVU98jR9v8ADFoRlBAclixBD1UQtlgu3RmrrBAtm4diSogqcPlFAwZJKdNLMe9rHmGQ5JJUHIcguVlJYE5bIdhzIDvpfih3u8CQ70NVZWOYh7ghnu5ZqwvXicv/ANYVlSlhlJALOMpSB0HlGBPEy2DqKSl8zAgqU7EsBu3/ABBhZipIPeDt0ACSHIDqIdwLFzrpB4nJSO8cpURQ0BtqKpsAKftfVgHiEpCe87B9TUB6C+UXD3YGtKYSafgiKMzsxpc6BqNbSI8NkqSWUGIVcjWgv9oZJlEXTUvQAOGvW9W09axUJNBTU3OqS4D32rG6NnWi4NISpVg35SNthcKAzBmF6VjG9nMTkJrQ0c6eMb2SQUuNR660ikqOoq9kKihfVrfSAp0kZdubMetqQdM0sDWwsRp0hbi5pIDc6h3G45Rq0CYlBSQrMSkDceoMKcbMBdKSw2IuOopBWJxbjR7OaK+DesKJ5IoxST5HnEzxVNmgWBG4d7cngXETDs43sfJ4+xCa386D1tA7Gw8hUQth5XvtB49YulJ3isIq0G4dAMKoiJLwvxcopMPpeH8YEx+HNIHGayQmJz5nKPECPMQNoXx/RvN9lmKQ8KZ6bw2nnxgCckw6XSHFSDpAYWbFPi7eUOsRKIhdOSRb6esZr7SwmoAPiq31hhhsWUhIdq7a7vcmFAxHeA10eDpU22YDk/5zikSrVYJYVQBrOVVNqsNTW5a8PJCwBlVowAF9rgUHSMVhpyQpJKjRgG0jTYRSk0a5v+4uR7xFg2kN0OHM7EBIAbp1jMY1QUtfvUL3Br002vp5X47FOo5SNAcxJs7ZQzEu8L1yxUmgoSf5C48PysJrSmcg5kkkpKi9ywoWqWvvr0j2SQFKKKKYOGJrrdtfOJy5gOYv3mOX41LUGnNoV8RxTsXZQ1FA7NfUlhX7wYNEhYmKKUD3rWuB7pZvM7CCggADK6iLMr3qAPlblRufgpwjsS5/aS5UCSHIbmxNbUHSGUlIAOZJDly92ejVLG9/KMxlw9TZQzsz2dhc96pNAGalN4IxAOYd0KoQyW7pJDgWFzbUE7QCiY5KWBJAZNSSznMSm3zrFkq9AQTUb5WSXYjmA73V0gwtRnSmKhlb3XFFBLA91nGlPEHom4gu1TXbYEMGfcnkH5w0mqQkIIcKNEuaOaBJIqBmJOh7oGsLcbWijQBimjnc0ejPr6wQlBCapbO3e1rucpYuwdy7bPHmJmhX8iRQuAwq1CKkZuWnOLFyyk3BUCdHvQKzVO55D1X4vPlYqJdiQ9f9NKMG5dYU66apwFECx2Ys4c7mhFOXOLMN3gkOal7MwA35u+0Byl+0ewLNTQEGnOtSfCkEYcKfkkDamz6mxNOUbjSneEmMrShG5BrtoL15xtOHTwQElIJFbh/SMPw4EKU5IA+tnsaPD3AYpswK6hw1M30F/wCoEvGs60ipr1Aci4IqG+NITY2eVEkMkj+YIPmNLViZ4hmRQjumr0JAo4MAcTnEMSKK0cel3DQ/UrkoxC9wz87B9xQ+MLMVi9AoFQsokv6wTOnFinKC9rfC/lCqcS9kvq33ECjHntlFTl38PhBktb1cnwH1gCVIVe8EyZnJoS1TMHhtfhBMhQEBSkawwkS97Qp+j5KtoHx6jSkTcaQLjF2ghK1yUQJiVwwIhbjERLFU8k6FmIgaanlF5rrHn5UxaRzW8K5qeUL58nlGhXKeBZuFjcb5MvOk6t4xWhZSe7UswPMxoJ2ChHjsIUuwgxu9N+Fmqe69nqAKcyfjGmlz0/yYkF65izXYX+EYvhM4C/gX+1Ib/ryRVTAirsAw2q8a0cwzmlOUsakVqa6C1xvACsQakE9K3BZyOg+EBTcTmFwGvUmnN79KwBOxhAyua38LfPyhIqPxGMyJOYuFGrM5FqAWcbb8oQy05yFAEAlg9Ak0qU6jlekQ4rxANlJoBu9lW8Kx5gcQlk96niKEuQ5/c9W3iidPcMlgaB2IDgBxUuGAJHIaQRKnA1LB/wBpdw1bnSv5WFxW5SoKDVJ7wFC2m5eKkqyqBCQGN7Vclns3Mw0gdaGZMItRJBdmZzUJY1BIrsxbdqZ+OYgZSaMFO5ck5jVv8PJwYXypzOzqbcsKtqNqUEfLnMnNV2Ogch0hLGpd7eZgyFtHS5wJLDuqJpQBVA7AdGfS4iteNASHCO4/d7veYmh5VDk2I5wPKmd45rMGqe8coZufhqK7DTkJW503UQWAoWJuaG9ajWkHgdXnE5wSe+oVCRQVJ0S1bUpeBMUATmzB6u9j/F2LPyG/hEMRik0ADLpQBPdLButS/wDcVDFMlyVEUdwHFAQ7ksWHMd3nA4bpdi1KT32JHIukAjvZRYGsF4PFZwVEuMovrS5F3p0gHHTqHYipc1JNXLVtf+4A4divZLKAaKrSunrrAsGVusDi8r1vS19xUMWEMRiKkkpYgZXoVUtZraxnZK8yS5d2N2Iq5INtBygiViAANaVs/P8ArlE+KNInGskMln6HTY/QGAMdOQUMl21AsDvlf1BheMawopmspIsdiHrFEzFFTlTGzhh5jle0aFpdPmqdtHq5I8Yj3vDQvFfssy9CDDbD4Km0GlimQhTVMGSpMXSsNBiMKdYXg9VyJcXBfOPnA0iibMEHjdXSpgiGJDxSDHy1wKpmN8qBMSl4LVA84RLEU3SibSIBT9YNny6QAosaR0Rx6+1qUb+sXCXAst3dnguUTqRDcLarmYaFHFcC4jTJH40BY0J1LRrGlc2RN9mtQLtyHq8XfryfdL+If40EW9p5QQSsFxaMxhsRLCgXIKnDW/BE7Fs1qJE5TvmLcvykQmTi1KZnBbSrBn/HgJGJSBTYVfyJ8oHx2MKQ4cE20poQD4+caQ1sJeJYgmcRVhRj1oa6mDOHTwrkdKbc3oecJeKzVJ7yi5OtfwwV2Tn5ip70Hh06xRJrpCyBS4L8uTGu9/tBuGQUh8x7rPcs5IzDmBy/dqbVy1ZEkqVV9W1YOebR9hccghswqzeJDA76XjdHgiRMNKqCXAAdg7PUNU0au20SElQUSQRl96rkEf5qEMKjlq8N0YMqSChnIccq5j6U1tFGLwwPvKUQpxS5o713IJ/uGlheFynqb5dTWwI8nT+PFWJSKuA6TYNS590bUFmrDPD4aiqEhvLQdQ/m7x6rDqR3lZRmsSHoXcvu9vtB7A5SHEpypYMkm16gZqE73v6wulyiKi3IksWe+14MxeKSpaO8EpGjvUWGjVERx2GaqS4NmqC3Imr/AIIWaNwh4jOCQ2pahuDYv+a6woTNKlC7AEBnq2nOPeNTWSzVt519IB4TOOYZhT89IzNtwrFggMTQDm1PTWGUyeCAauOhpz5RkuGzilbC2lDV+e8PBNpqXJGh/oj5wmofNXTMcP291xXUc6F6x4MW4YJBAHT5mF07EpLk3ctQEDrvFvD5uYsm+rAQsNWh4XKDAs0aLDyHAgbhODoI0WHkMIae0dUEnCsIGmltYP4hMyj+4zk+e5g1otnzoHTMitSniSCIVRe9Ii8UTp+0eyplISq5dIU8DrMEqgZcDIaVTF0gCbOb9qX6QbMEL8Qa0ST6esWjn0qViQ/u+pj6XPSD7pHj9oqUVf8A5jxUYpE5RdpaerqPyh4Sn+HngjXxirE4pLaq6Aq+EKJa1hnQn/Uot5NE8Vipp91UsD/U/qGHlGrRmu2KkGUs+zIpcho5rhZAW9WPP1joPaz2ipaqg7kL+TARksBghRQDl6XPpaNOcOLlYdTd3Rqvr16+EeJwJKnJUTWr/A3ekHDAzmDVSCPW9APhDmXhSkBKkso1DivlcQgsdxbC5qVoNXhdwqaJOIDtlVfZ0gkV0GkdDxnB81bEVFK/eMrxns4okkCj6hvKN1uKl8TVPUSaJsByAKfgYsDAMPxgAPgIQ4ha5YbK6hq7AtyvA0njBdlgp9R9oTU39x0ePXj5yuhcO7UzJVFMpLHmakHXxg5PbtB9+XTa+z+dvCMAMU8Vqn1gTyWfZteHN9x0NfboFssmtPTTycQt4h2lmzQQaJL+WZRHRgRbaMkjERKbjWFTBvkrZ8OYNmMovq/4fnHg4rMkAsQpJox0Dh/SM/P42BRNen1ipHEFLHul+tPGkGXf6Xf8vwV2knhcxJSaLGa+5MXcNld9IY0B62pyivhXCFKU6nqbxssHwMgOxIFyK039Yp1z37LsNIfXxDBn+biDJyiBrtpVoPVw8gEEu1SkMG8NrdYXz8LMSvupPeFNm5uOZgcbpJj5ZUoEUu7F/PYww7MTXmKCVAAN7ySryYwPjMBMCrEFQsBSl9KGLuzZVLnd13I7zZX8iQIPJxvfXRsBPNHWodJX2hkrFEBhN/3SyIW4THTGHcU3+VP/AJwRN4opqoLbt9HjQLAXEOJKscqujj4wrOKBg+ZjCr97dU/aIlOb9yT/AKftC00DBT2iYVSLUyW/j5CITEbDwhTQKS8XShEgnlEkpIhFsulqEDqRBKzFShDSJ6oWYgQJMWdB41g+YjWBJyYpEaAWlRNa8mDeUSdbUHoPpElSv8XxMUlKdSo+kNE69Kpm3/EfSIrxChdh4CPCU6A+QPxeILmdR1UBBYi7SoK5SgBp/H5tHOcFiFSiwAIe+r9btHU8bkIIJ9SflHOJ0uWicpySlzozVhVGp7P8SSojPfR2FOZZwOd43vD+FImHNlQ7Nv8Amkc1wGDStsoU1LUHncxv+zs9UshKgSPBg2+8CTta3jQ/9GBvXwaAsf2dSpLD85w/kTQoXghof4xL5VyTjfYW6gHPw6COd8f7NmWk5UnnTz5x+l8QkGMvxng8tYNK769IaZLfJevzTw+YoKKKtVuREELWRDrjeCGHxM0EM5JB5HSE2JWmsQ3Pbu8W/wDFNCzC/iU4k5dNecFYaaGqYYcO4V+qmJQgP/JQ0HXeNjPsPJ5J8QvA+BmaHY9Wjd8H7Fmhy0o9Pxo1XZzszLlADKKW+++vnG5wchIZgIvc9cP9fbK8J7KBLOGtDlfZ8EfZtNR+WjQpIA0inFYpKRWghfhw39GN4lwFIIo7OzHfdozPFJolpCSXKbMfR9Y1vHuJkjKgAg3NTTlzjn3FMEsrUtVfHTVoWqS9IuKcTKiUJBOx16bxd2SkkzFEnLyrWBsWUpsCTpzPx9YddnpWRLqBBOhH3gd9HjXyClIqr/kuJ+1Ry/3L+YhYjEJ1bxB+Ri32g0CP+Q+cBuDfbp2T5/8ArETNRy9PpASlgfsHgTFBnoP7VDx+0a0ZDVWITv5fSPEFJ1H50gGWEtc+I+kXypexEJdKTIn2GxeIGU0StHjwDzroJiLRYRESIaJVStMCzkwauBZsOnS+amBVkDSDZggabLgkoVUxxUkchA02Yn+JPU/SCFyxqfAfWKVqayR8fjBAHMc2SOgBMZviHCklZMxgDoL+WkaidNVufzaFWKwma/n9OcCmlA8JwikKzSwSNAXIjd8ExQV74Y8recZfAYnJ3Sk7O9fHeNRw9aCnmYOYXd9NFhUpBd/p5QZ7WESFMBlPSLETSBd4txz2mc2fzhdiFvEDiDq0DzJ46/nODwvWM7b8GTOQaB9Cbxx3ifDlSlFJFo79xCYC++n1jGdoeHJLkDQ6C/P1hbhXHksc24Twxc5QSkdTHZOx3AkSEMLm53b4Qg7J8NADgD6fm3KNphpgoNDBzngeTdptIobwbLmeUKUTAPCLDiNoNSOROoxP2gfEqSR32y7wqVPUNYFXNNXVQ+XlC2niziOPlpSWqbW/H9IwXHsXMW4Cco33jU4koa1YR4zGIAylPg9fA/WJadGGUTwkkgpUFH+Jv4A38I0GDnFACSDTmfgXgcSTVXvJ9R12MFomONFjY+8Ohidq0gv9Shqj0+aW+EfEJPun5/Q+kAKlA2LHZX1sfSPAggsQRA+RpkYZZ0L9PpePUP8A3EJajrUc4MRW/r9YXp5HstEEoREQgRYiAZMFoiuZE1GKVxhf/9k=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79375" y="-1828800"/>
            <a:ext cx="61912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2" name="Picture 8" descr="https://encrypted-tbn2.gstatic.com/images?q=tbn:ANd9GcQgMpk6SntdoBG1pAhflQQ6uUPRISPuOzMTSegSh7glyparer1K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00200" y="1066800"/>
            <a:ext cx="1371600" cy="996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544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M.U.S.E.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371600" y="2438400"/>
          <a:ext cx="6400800" cy="304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914400"/>
            <a:ext cx="1143000" cy="11397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92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M.U.S.E.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71600" y="2438400"/>
          <a:ext cx="6400800" cy="304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914400"/>
            <a:ext cx="1143000" cy="1139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M.U.S.E.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371600" y="2438400"/>
          <a:ext cx="6400800" cy="304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Documents and Settings\wbiere\Local Settings\Temporary Internet Files\Content.IE5\S7SMA5T8\MC90039170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914400"/>
            <a:ext cx="1270711" cy="12984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1850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M.U.S.E.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71600" y="2438400"/>
          <a:ext cx="6400800" cy="304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914400"/>
            <a:ext cx="1143000" cy="11397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37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Alumni as mentors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71600" y="2438400"/>
          <a:ext cx="6400800" cy="304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572000"/>
            <a:ext cx="1143000" cy="1139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 </a:t>
            </a:r>
            <a:r>
              <a:rPr lang="en-US" smtClean="0"/>
              <a:t>as mentors</a:t>
            </a:r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371600" y="1981200"/>
          <a:ext cx="6400800" cy="3505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292" name="AutoShape 4" descr="data:image/jpeg;base64,/9j/4AAQSkZJRgABAQAAAQABAAD/2wCEAAkGBw8NEAwNDQ8NDAwMDQ4MDA0NDQ8MDQ0NFBEWFhQRFBYYHCggGB0oHBQUIT0hJisrMC4uFx8zODMsNygtLisBCgoKDg0OFw8QFywfFBwsLCwsKywsLCwsKywsLCwsLCwsKywsNywsOCwsLDcsLDcrNywrNzcrNysrKyssKysrK//AABEIAMABBgMBIgACEQEDEQH/xAAcAAACAgMBAQAAAAAAAAAAAAABAgADBgcIBQT/xAA6EAACAQMCBAQFAQUHBQAAAAAAAQIDBBEFIQYHEjETQVFhFCIycYGRI0JSYnIkQ5KhosHwFTNTsdH/xAAZAQEBAQEBAQAAAAAAAAAAAAABAgADBAX/xAAdEQEBAQEAAwEBAQAAAAAAAAAAARECAxIxUUEh/9oADAMBAAIRAxEAPwDZqQ6QEhkj6FeIUhkiJDImqgpDJESHSItVAQxEggUQUTAQKECQChMBSCGsUgcBwZikwNghtYoBmiYFi4BgYBmK0DA2ACCtCNFjQGipQqaEaLWhGioLFbQrRZJCNFIVsVosYrRcFVhDghSXj8I8T0NUoxqU5KNeEY/E0HnqpTe22e8cp4f64MgRzHwzrlXTrmldUvmdPKlTc5QjVpvZwk15dvyl6HRXDuu2+o0Y17acZZjF1KfVF1KM3+7OK7PZ/fB5PH5PaZfr0d+PL/nx6qQ6QEOi7UxEhkgIYgoNghAKBwFBMQCg4IBAOA4IDBgJAmYpMBIZgwBjAwZigwOKIAAwBYgGhxRBGhWOK0VKFbQjRbJFbRcqKrkhWWMVlRKtkC0QoOUUz2+FuIq+mV43FvL0jVpNvorU87xkv1w/LJ4I8WfLfQdTcNa9b6nQjc20sxz0VIP66NRbuE164afvk9dHLvC3EtxpdZV7aXfEatKWfDrQz9Ml/v3R0NwjxVbatS8Wg+ipHatb1HHxaUvw3mLxs/ffD2PRz5N+/XHrjPnx72ApECi0IhgIKAjgKIEkoQKCBwCBDgxAgcEBgIEmBYoBsEwYFAwkFsIBjsViCgYwGIKKMAQrkI0WsRlxNVNCMsaFaLRVbIFkKlDk6UQI35xJyrsrtVKlpmyuZZcYwx8K5+8MfKv6cfY07xJwzdabU8O6pSgm2qdRfNSqpecZLZ7eXf2Pn9cWfXt56leMmfbpmp17SpCvbVZ0K0PpqQeHj0fk17PKPhxgmSFt+cveZVK9jTtNQnGlf5UIVZRUKV1+ixGW3bZPyNkI4+TM94X5qX9jGnQrKF9bQxFKq5K4jHPZVM74X8SfbyOnPk/XPrj+x0KhjX9lzd0mpByqO5t5r+6nQc5P7ShmP+Z4t/ztpJ/2WxqTivO4qxpNv7R6sfqV7xPrW20E0Fd85tTl1KnSsKKf0vwatSpBfd1MP/CfLDm9rEf7y1l/Var/AGaJ94fSuiEFHOz5vaz/AOS1X2tF/wDRXx1r2rShZUa841asvkjZQ+Fnt5ucXlRXnukb3h9K6MIJbxlGFOM31TjCKnJeckt3+pYUMAJAgxSBIZgAEgsXAGMwNCCgYzQrFJWBjMXAgGKMKUCsRljEaGBWxGWSEaOkTVbIFohSF8Sq+saNzCVG4pU69KSxKFSKnFr8lyHRyrrGlONeVFWh13GmdVxQ7ytnvXpJLdxbfzr27/c1dUpOLaaaa2aaaafo15HXyMW4t4CstVzOcfhrrGI3NFYk/wCuPaf539Gjh14/x158n65nyHJlnF/AF9pblOdN17VN4uqKzBr1nHLlD87e7MSwcXaXT9RMiBTMxzL+XXBUtbq3EfGVvRtY0pVZdHiTl4jkoxisr+CW79Pcw9G1+QmrUKNxfW1Wap17yFurZSTxVdLxnKKfZPElt5+XY0+i7jMNP5PaVTS8VXNzNd5VKzpp/iGEZfofD1np0Oizt6Vun9UoLNSf9U3u/wBT1EQ65EbRIQbAACYCQxDABiMzFAMKIBgYWRixWKxgMU0orGAygUVjMViCsVjsVlJVsRljEZcFVMJGQtC9DixHOVdBQyFQxFKNJpppNPZprKa9zXPHHKuheKdxp6ha3fzTnS+i3rPGeyXyS28tnnf1NjoZInqavm2OQ76zqUKlSjWhOlVpScKlOa6ZwkvJo+Y37zZ4Fd/D4+zhm9oxSrU497mitspfxx/zWVvhY0NOGN+3qmmmmcLMdpdVl1vXlTlGpCUoVISU4Ti3GUJJ5Uk12eSpoNOKbSb6U2k33S9wLf8AwBzStrunC31KrC1vYRw61VxpW9zvhYk38svZ4z5ZNlwkpJNNSTSaa3TXqjkXVdKq2bipunVoz3o3VBura1477wnj2fyvD27GZ8v+Z9fS4wtLiMruxT+SPUlWto75UG/qW/0t7eTXYqVNn46KIeVw5xDa6nSVezqxqw2649qtKWE+mpHvF7o9YUpghAmYCBwAzAKMBoWKAIGIBisZgKBRWMKxiQEYzAygVijMUYkrK2WSK2XBVbCRkLQviOJEc510hkFAQUQoyGFGQETW3M7l3G9Ur6xhGN5GP7a3hGMY3fuuyU/fz8/I2SMiLNVLjj6VPplJeabTjJdLTXdY9RVHqz2i1jb1OneIeANM1KUqteh0XEmpTr0JOhVnj+JraXplrP6HmX3KTSKtJU6dOrbVE8qvTqt1X2+rqypdn3Xmzl6109o55oXVSkpU1KahPapTUpKE/vFbPyMs4b4e0rU6cKMb2tYarLKjC5hB2dWfVsoyW62a2znbsbhnyr0Z0VRdtLMVjx/Hqq4fv1Zx/lg15xFyZvKLlPT6lO9opbUqslRuvtjHRL75X2Nlh9oxvWuEtW0Koq+KlOMXFwvbOpJ00024qTWGntnElj7m/eX/ABI9WsaN3OHRVzOlWSXyOpB4co+z2ftuvI1DwtxdrOk3VpY36ryt6lela/D3VNuSUmofsqjWXjbbLW3ub7srSnQhGlRpwo0oOXTTpxUIRy23hLZbtv8AJoKvQQIIhGALAIBijMUWAVjCiAYAgYgorGAVEkYGMxWUAYozFEEkJIeQki4mq2EDCWhdEcSI5zrpDIKAgkVRkMKhkBFDIVDIkihkKgoCYKAFEkHBPGUnh5WV2fqOkAIEQgIZkAyGruLubX/Tr6vYxs3XjbSjGtN1lTcnKEZ/Iul42l5gc1bzB5l1tHvIWkLSnXpOjCtKdSc6bl1N5UGljZI9DhnmrpuoSVKTnY15PEIXPQoTecdKmm1n2eDwpcXaBxJTjb6nT+DrRk1QlWkoSjKXnSrx7L6dpYT22eDFOJ+U1ejTqXOmV46nbRy3Sj0fEQh90+mpj2w/RMNOOgFJPdboBzDwZx5e6TOMYTlWtE1GpZ1pTlBRT3VNN/s5fb8pm+uDOMrXWKcp0G6damv29tUx4lLdpSytpReO6/OGVOk2MjYGYBxBzF+B1ejptSEI2bjTjXrvLqKpVS6JLfCim1nv3b2wZ+y5dFmFYGEDKQRgCwFAGKxmKxSSQjHZWy4KRhAyFoXIdFcSxHOukMhkKgokmQyFQyJJkFCoYCYIoSVGCgEQEyCKggTEAQGSTwaK4l430fVa1ajqmn3NHwKtSlb3ttKLuoqMnH547NLu+n5jeuDCOJuWGm6jUq3DjUtrmrlzq0J9MZTf70oP5W/tjPmFhlaIvNBoucnYX9nd0W8Uo16jsLqX8sqdVKOc57Sw8eR8Omahc6XcKtQcrW6oycZYSy1neEl2lF47djKOJeVmqWMpeFSeoW6UnGtbr5+hLPzUm8xfsnLsYP042aaa2cWsNNeWH/6JXGQ8Ua1R1TF46ULTUfpu4UlJ295t/wB5YWYVM909msfNlYPL0fVK9lWp3NtUlRr0nmM4+a84v1T80fHNLPy5x79/+e4uTNj3uL9dlqteN7UhGFZ0KVK4jF5hKpBOPXFPsmsbeTyt+5s/kjxbO4VbTLmpOpVpR8e0lOTk/h4qMZUl/S8Pd/vv0NKwZ6nC2tT028tryGX4E8zgv7yk1icf0z+cDLlHU2OrhWVWl1CvTp1qUlOlVhGpTnHdShJZTLGd44VBWwsVlABQsDKiSMSQ0hJFxNIwgIWlch4laHic6uHQyFQSFGQyFQUBOgoVMKJJkMIECcKFQQIhFDkMJiCkBhMM435i2+i16NvWoXFedal42aThFRj1OP7zWXs/+MzI+DWNGtb6DpXlCncU3naa+aOfOMlvH8M1MYRbc59JnnrhfW7XbxKEZ9X28OcjydXhwzxE5zhcU7G/ntGtJfBzqTfbqjNKNX0z39Gehq/JfTqq/slS4sp5/id1Tx6dM3n/AFfqax4k5bapp/XJ0VdW8F1ePavxEoZ26oPEk8Yzs0vXBN1Uz+MVu6HhVKtJuMnSqTpOUfpk4ycepe2xSFkRKzQ3BN7j0/Mql3Mzo3k7qHj6VbxbzK1nUtnvuop9UP8ATJL8Gas0pyI1uFKrd2VWooK5VKpbxlhdVaCmppercen/AAG6jvxdjh39QVhFLcwYrCxWVAViMZlbOkTaVhFYSkrUx0yqLHTIqlqChEORVGQRRkBMgioKZJOHIgyAmCKmTIKOQVMOQYSZBkmTMJAMGTMJAZJkcZqfmXyyhVjO+0ynGnWgpVK9pBYjX3y50/SW727PHqaTlFptPKfo9jsPJr3j7lrQ1FVrm0UbfUZtTbcpRoVmluppbJv+LHdb92c+uf7F89fyuf4srkj0db0W6sJuleUalvLOE5r5Jea6ZrMZfhnmtELPRquDUotxlFqSa2aaeU0/I3Zy35mK48Oy1OajcNxp0LprEa7xhRqPsp58+zz699IIIy2fE2a6/YGaF4K5n3VnKhb3kvibGP7OUms3FKLaxJSb+ZRXk/Lz2wbys7ylcU4VqE4VqNRdVOpB9UZL2PRz1K49c4uYjCxWdI50smIwyEZcSDIAhSVkR0ytMdMmqWJjFaHTIqjoZChTJUYIqYQJkMhBkBMQVByDGJkGSAdMQUJm0QZIAzaICAyLJkGSMghXcUY1IyhUjGpCSacZpSi0/Jpmk+aHLpWqnf6fBRtVjx7aKeaDbeZx/k7LHl9jdzFnFSTjJKUZJxkpJNNPumgvOmdY5AaIZ/zL4Cnp053VtFz0+pPO27tZt/RL+XdYf4flnAGjhjtLqJmS8G8Z3OkVOql+2t5tutazn0wqfzJ4fTLbvj7oxnITM6e4W4pttWpeLbyanDCrUJ4VWjJ+T9V7o9hs5b0DWq+n14XNrPw6sU4b5lCcHjMJLPzJ4Tx7J90jeXB3MG11NU6U38NeyjvSltTqSTw/Dn2f9L3PR4/JL9cO+M/2fGXtisLYjZ6Y4A2QDAUl/9k=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4" name="AutoShape 6" descr="data:image/jpeg;base64,/9j/4AAQSkZJRgABAQAAAQABAAD/2wCEAAkGBw8NEAwNDQ8NDAwMDQ4MDA0NDQ8MDQ0NFBEWFhQRFBYYHCggGB0oHBQUIT0hJisrMC4uFx8zODMsNygtLisBCgoKDg0OFw8QFywfFBwsLCwsKywsLCwsKywsLCwsLCwsKywsNywsOCwsLDcsLDcrNywrNzcrNysrKyssKysrK//AABEIAMABBgMBIgACEQEDEQH/xAAcAAACAgMBAQAAAAAAAAAAAAABAgADBgcIBQT/xAA6EAACAQMCBAQFAQUHBQAAAAAAAQIDBBEFIQYHEjETQVFhFCIycYGRI0JSYnIkQ5KhosHwFTNTsdH/xAAZAQEBAQEBAQAAAAAAAAAAAAABAgADBAX/xAAdEQEBAQEAAwEBAQAAAAAAAAAAARECAxIxUUEh/9oADAMBAAIRAxEAPwDZqQ6QEhkj6FeIUhkiJDImqgpDJESHSItVAQxEggUQUTAQKECQChMBSCGsUgcBwZikwNghtYoBmiYFi4BgYBmK0DA2ACCtCNFjQGipQqaEaLWhGioLFbQrRZJCNFIVsVosYrRcFVhDghSXj8I8T0NUoxqU5KNeEY/E0HnqpTe22e8cp4f64MgRzHwzrlXTrmldUvmdPKlTc5QjVpvZwk15dvyl6HRXDuu2+o0Y17acZZjF1KfVF1KM3+7OK7PZ/fB5PH5PaZfr0d+PL/nx6qQ6QEOi7UxEhkgIYgoNghAKBwFBMQCg4IBAOA4IDBgJAmYpMBIZgwBjAwZigwOKIAAwBYgGhxRBGhWOK0VKFbQjRbJFbRcqKrkhWWMVlRKtkC0QoOUUz2+FuIq+mV43FvL0jVpNvorU87xkv1w/LJ4I8WfLfQdTcNa9b6nQjc20sxz0VIP66NRbuE164afvk9dHLvC3EtxpdZV7aXfEatKWfDrQz9Ml/v3R0NwjxVbatS8Wg+ipHatb1HHxaUvw3mLxs/ffD2PRz5N+/XHrjPnx72ApECi0IhgIKAjgKIEkoQKCBwCBDgxAgcEBgIEmBYoBsEwYFAwkFsIBjsViCgYwGIKKMAQrkI0WsRlxNVNCMsaFaLRVbIFkKlDk6UQI35xJyrsrtVKlpmyuZZcYwx8K5+8MfKv6cfY07xJwzdabU8O6pSgm2qdRfNSqpecZLZ7eXf2Pn9cWfXt56leMmfbpmp17SpCvbVZ0K0PpqQeHj0fk17PKPhxgmSFt+cveZVK9jTtNQnGlf5UIVZRUKV1+ixGW3bZPyNkI4+TM94X5qX9jGnQrKF9bQxFKq5K4jHPZVM74X8SfbyOnPk/XPrj+x0KhjX9lzd0mpByqO5t5r+6nQc5P7ShmP+Z4t/ztpJ/2WxqTivO4qxpNv7R6sfqV7xPrW20E0Fd85tTl1KnSsKKf0vwatSpBfd1MP/CfLDm9rEf7y1l/Var/AGaJ94fSuiEFHOz5vaz/AOS1X2tF/wDRXx1r2rShZUa841asvkjZQ+Fnt5ucXlRXnukb3h9K6MIJbxlGFOM31TjCKnJeckt3+pYUMAJAgxSBIZgAEgsXAGMwNCCgYzQrFJWBjMXAgGKMKUCsRljEaGBWxGWSEaOkTVbIFohSF8Sq+saNzCVG4pU69KSxKFSKnFr8lyHRyrrGlONeVFWh13GmdVxQ7ytnvXpJLdxbfzr27/c1dUpOLaaaa2aaaafo15HXyMW4t4CstVzOcfhrrGI3NFYk/wCuPaf539Gjh14/x158n65nyHJlnF/AF9pblOdN17VN4uqKzBr1nHLlD87e7MSwcXaXT9RMiBTMxzL+XXBUtbq3EfGVvRtY0pVZdHiTl4jkoxisr+CW79Pcw9G1+QmrUKNxfW1Wap17yFurZSTxVdLxnKKfZPElt5+XY0+i7jMNP5PaVTS8VXNzNd5VKzpp/iGEZfofD1np0Oizt6Vun9UoLNSf9U3u/wBT1EQ65EbRIQbAACYCQxDABiMzFAMKIBgYWRixWKxgMU0orGAygUVjMViCsVjsVlJVsRljEZcFVMJGQtC9DixHOVdBQyFQxFKNJpppNPZprKa9zXPHHKuheKdxp6ha3fzTnS+i3rPGeyXyS28tnnf1NjoZInqavm2OQ76zqUKlSjWhOlVpScKlOa6ZwkvJo+Y37zZ4Fd/D4+zhm9oxSrU497mitspfxx/zWVvhY0NOGN+3qmmmmcLMdpdVl1vXlTlGpCUoVISU4Ti3GUJJ5Uk12eSpoNOKbSb6U2k33S9wLf8AwBzStrunC31KrC1vYRw61VxpW9zvhYk38svZ4z5ZNlwkpJNNSTSaa3TXqjkXVdKq2bipunVoz3o3VBura1477wnj2fyvD27GZ8v+Z9fS4wtLiMruxT+SPUlWto75UG/qW/0t7eTXYqVNn46KIeVw5xDa6nSVezqxqw2649qtKWE+mpHvF7o9YUpghAmYCBwAzAKMBoWKAIGIBisZgKBRWMKxiQEYzAygVijMUYkrK2WSK2XBVbCRkLQviOJEc510hkFAQUQoyGFGQETW3M7l3G9Ur6xhGN5GP7a3hGMY3fuuyU/fz8/I2SMiLNVLjj6VPplJeabTjJdLTXdY9RVHqz2i1jb1OneIeANM1KUqteh0XEmpTr0JOhVnj+JraXplrP6HmX3KTSKtJU6dOrbVE8qvTqt1X2+rqypdn3Xmzl6109o55oXVSkpU1KahPapTUpKE/vFbPyMs4b4e0rU6cKMb2tYarLKjC5hB2dWfVsoyW62a2znbsbhnyr0Z0VRdtLMVjx/Hqq4fv1Zx/lg15xFyZvKLlPT6lO9opbUqslRuvtjHRL75X2Nlh9oxvWuEtW0Koq+KlOMXFwvbOpJ00024qTWGntnElj7m/eX/ABI9WsaN3OHRVzOlWSXyOpB4co+z2ftuvI1DwtxdrOk3VpY36ryt6lela/D3VNuSUmofsqjWXjbbLW3ub7srSnQhGlRpwo0oOXTTpxUIRy23hLZbtv8AJoKvQQIIhGALAIBijMUWAVjCiAYAgYgorGAVEkYGMxWUAYozFEEkJIeQki4mq2EDCWhdEcSI5zrpDIKAgkVRkMKhkBFDIVDIkihkKgoCYKAFEkHBPGUnh5WV2fqOkAIEQgIZkAyGruLubX/Tr6vYxs3XjbSjGtN1lTcnKEZ/Iul42l5gc1bzB5l1tHvIWkLSnXpOjCtKdSc6bl1N5UGljZI9DhnmrpuoSVKTnY15PEIXPQoTecdKmm1n2eDwpcXaBxJTjb6nT+DrRk1QlWkoSjKXnSrx7L6dpYT22eDFOJ+U1ejTqXOmV46nbRy3Sj0fEQh90+mpj2w/RMNOOgFJPdboBzDwZx5e6TOMYTlWtE1GpZ1pTlBRT3VNN/s5fb8pm+uDOMrXWKcp0G6damv29tUx4lLdpSytpReO6/OGVOk2MjYGYBxBzF+B1ejptSEI2bjTjXrvLqKpVS6JLfCim1nv3b2wZ+y5dFmFYGEDKQRgCwFAGKxmKxSSQjHZWy4KRhAyFoXIdFcSxHOukMhkKgokmQyFQyJJkFCoYCYIoSVGCgEQEyCKggTEAQGSTwaK4l430fVa1ajqmn3NHwKtSlb3ttKLuoqMnH547NLu+n5jeuDCOJuWGm6jUq3DjUtrmrlzq0J9MZTf70oP5W/tjPmFhlaIvNBoucnYX9nd0W8Uo16jsLqX8sqdVKOc57Sw8eR8Omahc6XcKtQcrW6oycZYSy1neEl2lF47djKOJeVmqWMpeFSeoW6UnGtbr5+hLPzUm8xfsnLsYP042aaa2cWsNNeWH/6JXGQ8Ua1R1TF46ULTUfpu4UlJ295t/wB5YWYVM909msfNlYPL0fVK9lWp3NtUlRr0nmM4+a84v1T80fHNLPy5x79/+e4uTNj3uL9dlqteN7UhGFZ0KVK4jF5hKpBOPXFPsmsbeTyt+5s/kjxbO4VbTLmpOpVpR8e0lOTk/h4qMZUl/S8Pd/vv0NKwZ6nC2tT028tryGX4E8zgv7yk1icf0z+cDLlHU2OrhWVWl1CvTp1qUlOlVhGpTnHdShJZTLGd44VBWwsVlABQsDKiSMSQ0hJFxNIwgIWlch4laHic6uHQyFQSFGQyFQUBOgoVMKJJkMIECcKFQQIhFDkMJiCkBhMM435i2+i16NvWoXFedal42aThFRj1OP7zWXs/+MzI+DWNGtb6DpXlCncU3naa+aOfOMlvH8M1MYRbc59JnnrhfW7XbxKEZ9X28OcjydXhwzxE5zhcU7G/ntGtJfBzqTfbqjNKNX0z39Gehq/JfTqq/slS4sp5/id1Tx6dM3n/AFfqax4k5bapp/XJ0VdW8F1ePavxEoZ26oPEk8Yzs0vXBN1Uz+MVu6HhVKtJuMnSqTpOUfpk4ycepe2xSFkRKzQ3BN7j0/Mql3Mzo3k7qHj6VbxbzK1nUtnvuop9UP8ATJL8Gas0pyI1uFKrd2VWooK5VKpbxlhdVaCmppercen/AAG6jvxdjh39QVhFLcwYrCxWVAViMZlbOkTaVhFYSkrUx0yqLHTIqlqChEORVGQRRkBMgioKZJOHIgyAmCKmTIKOQVMOQYSZBkmTMJAMGTMJAZJkcZqfmXyyhVjO+0ynGnWgpVK9pBYjX3y50/SW727PHqaTlFptPKfo9jsPJr3j7lrQ1FVrm0UbfUZtTbcpRoVmluppbJv+LHdb92c+uf7F89fyuf4srkj0db0W6sJuleUalvLOE5r5Jea6ZrMZfhnmtELPRquDUotxlFqSa2aaeU0/I3Zy35mK48Oy1OajcNxp0LprEa7xhRqPsp58+zz699IIIy2fE2a6/YGaF4K5n3VnKhb3kvibGP7OUms3FKLaxJSb+ZRXk/Lz2wbys7ylcU4VqE4VqNRdVOpB9UZL2PRz1K49c4uYjCxWdI50smIwyEZcSDIAhSVkR0ytMdMmqWJjFaHTIqjoZChTJUYIqYQJkMhBkBMQVByDGJkGSAdMQUJm0QZIAzaICAyLJkGSMghXcUY1IyhUjGpCSacZpSi0/Jpmk+aHLpWqnf6fBRtVjx7aKeaDbeZx/k7LHl9jdzFnFSTjJKUZJxkpJNNPumgvOmdY5AaIZ/zL4Cnp053VtFz0+pPO27tZt/RL+XdYf4flnAGjhjtLqJmS8G8Z3OkVOql+2t5tutazn0wqfzJ4fTLbvj7oxnITM6e4W4pttWpeLbyanDCrUJ4VWjJ+T9V7o9hs5b0DWq+n14XNrPw6sU4b5lCcHjMJLPzJ4Tx7J90jeXB3MG11NU6U38NeyjvSltTqSTw/Dn2f9L3PR4/JL9cO+M/2fGXtisLYjZ6Y4A2QDAUl/9k=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8" name="AutoShape 10" descr="data:image/jpeg;base64,/9j/4AAQSkZJRgABAQAAAQABAAD/2wCEAAkGBxQSEhUUExQWFhUXGBgXFxgYFhgYGhsdGhgXHR8aGhgYHCggGxwlHRcVITEiJSkrLi4uGx82ODMsNygtLisBCgoKBQUFDgUFDisZExkrKysrKysrKysrKysrKysrKysrKysrKysrKysrKysrKysrKysrKysrKysrKysrKysrK//AABEIARQAtwMBIgACEQEDEQH/xAAcAAEAAgMBAQEAAAAAAAAAAAAABQYDBAcIAQL/xABGEAACAQICBwMJBgMGBQUAAAABAgADEQQhBQYSMUFRYXGBkQcTIjJCUqGx0RQjYnLB8IKS4TNDc6KywjRTY7PSJIOTw/H/xAAUAQEAAAAAAAAAAAAAAAAAAAAA/8QAFBEBAAAAAAAAAAAAAAAAAAAAAP/aAAwDAQACEQMRAD8A7jERAREQEREBERAhNc6AfBVweCbQ7VIYfKcanY9eKuzga55gL/Myj9ZxyAiIgJcfJxpkUqpoObJVzW+4OP8AyGXaBKdED0BE5zqhrqVtRxTXXctU7x0c8R+Lhx5jooMD7ERAREQEREBERAREQEREBERAREQKv5RsUEwbKd9RlVR2MGJ8F+InJ5afKLpHzuLKA+jSAUfmNix/0j+GVaAiIgIiICXvyf6zEFcLWN1OVJjwPuHoeHhytRIBtmMjA9ARITVLTYxVBWJ+8Wy1B159jb/EcJNwEREBERAREQEREBERAREQE+Ez7NDT+K81hqz3tam9u3ZNh42gcVx+I85VqVPfdm/mYn9ZggRAREQEREBERAlNXNNPhKwqLmpydfeX6jeD9TOx6Ox9OvTWpTbaVvh0I4EcpwiSegtOVcI+1TOR9ZD6rdvI9f8A8gdtiQur+s1HFiynZqWzpt63d7w6jvtJqAiIgIiICIiAiIgIifGYAEk2AzJgYcbi1pIXc2A8SeQ6zmmt2l3rKS2QJAVRuHHvNhvkrrBpXz7+j/Zr6vXm374SsadX0FPJvmP6QIOIiAiIgIiICIiAiZsHWCVEcqGCsrFTuYAg2PbunWsZoHCY6ktQKBtKCtRLK1jz4G3Ig2zgcgRyCCCQRmCDYg8wRul21d1+dLJiruu7zgHpD8w9odRn2zS01qJiKN2pffJ+EWcfwce4nslWYWNjkRkRA7zhMUlVA9NgyncQbj99JmnEtA6dq4R9qmbqfWQ+q30PUf0nXdCaXp4qkKlM9GU71PIwJCIiAiIgInx2AFyQAN5MgdI6z00uKfptz3L48e7xgTlaqqAsxAA3k5CU3T+njW9CncU+J3FvoOkjcfpGpWN3a/IDJR2D9ZqQEj9ON92BzYfIyQkPp981XtP78DAiZnweFNRtkG2VyZgktoBc3PQD5/SBq4vRzoL7xzHDtE05bpA6VwWwdpfVPwP0gR8REBET9U7XG1fZvnawNuNr5XgfmWrUnWj7K3mqp+5Y7/cJ9r8p4jv53hNL6Magwz2kcB6TgZOpzB6HMXHDwM0IHf1YEAg3BzBEgtZdVqWLF/Uq8KgG/ow9ofESt+TnWE3+y1DlmaRPC2ZTs3kdhHKdCgcN0xoirhX2Kq25MM1bqp49m+Z9XNOPhKu2uanJ094fUcD9TOy4vCpVUpUVXU7wwuJADUbB7V/Ntb3dtrfO/wAYFhw1cVEV1zVlDDsIuPgZ8mRFAAAFgMgBwiB9kHpbWNKV1T03/wAo7Tx7BIzWHWDavTpH0dzMOPQdOvHs31yBtY7SNSsbuxI4Dco7BNWSGjdDVa+aiy+82Q7ufdLJg9VqS5uS5/lHgM/jAp1KkzGyqWPIAk+An5ZSDYixG8HIzotepSw1MtYKo4AAXPIczOf4zEmq7O29jf6DuFhAwyF0+vpKehHgf6yakLp8+kvYfnAi5NaBX0WPM28B/WQssujaOxTUHecz3/sQNmfmpTDAgi4M/UQKtiqGw5Xlu7OExSW09SzVu0H5j9ZEwMlSiQqt7LXseo3jtFx4iY5NaETz9KphfbzrUPzqPST+JB4qJCwLlqliKeLonA4jq1BuKneQOozPUXEremdFVMLVNOoM94PBh7w/eU1cPWZGV0NmUhlPIg3E65XwlLSeDRmFiy7SsMyj7iBzFwQRxt2QOQ0qhVgykhgQQRvBGYInYNUdYRi6WdhVTJ1/3Dofge6/J9J6PfD1WpVBZl8COBB4gz7onSL4eqtWmfSXhwYcVPQ/vdA7rE09E6RTEUlqpuYbuIPEHqDlNyAiIgUk6q172ulue0fla8mNG6sU0zqHzjcrWUd3Hv8ACT0QPgFpq6S0glBNpz2DiTyEy4vErTQu5sB+7DrOfaTx7V6hduxRyHKB90ppJ67bTbh6qjcP69ZpxN6hgLUzWqXCblG4ueQ5DiT0ygaMjdMYRn2SouRcEdv7+MkogROA0UQQ1ThuX6/SS0RARN7ROi3rtZclHrMdw+p6S5YPQVGmLbAY8S4DH45Dugc3x9DbQjjvHaP3aVmX/WDDrTruqiy5EDlcA/O8p2l8NsPcbmz7+P76wNbCYlqTrUTJkYMO0G/hLHrrocKVxVIfc1wH/KzC/gd/bfpKvOp6nVExej/M1M9kGkw6DNSOwbNjzWByyX7yY6YsWwzHfd6f+5f9380pumNGthqz0n3qcj7wO5h2j9ZgwmJak61ENmQhgeo/SB1rXLV4YuldQBWS5Q8+aE8j8D3zkLoQSCCCCQQciCN4I5zueh9ILiKKVV3OL25HcR3EEd0rmuGp4xBNajZa3tA5K9vk3XcePOBXPJzpg0q/mSfQq7ujgZHvAt/LOpTlereqeK+002emaa03VmZiPZN7AA53tblOqQEREBMWKxK01LubKP34zI7AAkmwGZMoWntLGu+WVNfVHP8AEevygY9MaVbENc5IPVXl1PWR8S36vaACWqVRd96qfZ6n8XygaWh9BAL57EeigFwp49W6dOPzjdM6SNd77kXJF5Dn2mS2uGkbkUVOQsX7eA7t/eOUrMBMjUSFDHcxIHW289l8vHlMuj8J5x7E2UDadvdUbzPmOxPnHuBZQNlF5KNw/U9SYGvNzRejmrvsrkN7HgB9ek05fNWcD5qiCfWf0j37h3D5mBv4LCLSQIgsB4nqeszxECh60n/1L9i/6RIDSOH20I4jMdolg1rW2JbqFPwt+kiIFRlg1J019lxA2janUGy/T3W7jl2ExrJoFqSU66506gu34WN8uwj436SvwLRrjpD7W+2q2CAhcvSK39o/EDhnKvJnDPdQekw6T0NUpU0rFT5qpex5dvK/DnAnvJ1pzzVX7O59CqfR6P8ARt3aBzlzxmteHpts7TORkdgXA7yQD3XnHFvcW38JOQOt4DGpWQPTbaU/A8iOBmxKvqDhyKTudztl/CLX8SR3S0QERECD1vrlaAA9tgp7LE/oPjKUBfIb50zE4dailXUMp4GauC0PRpHaRM+ZJJHZc5QIvVzQWxarVHpb1U+z1P4vl27pXTGkBQpljmdyjmfpxm5UcKCSbAC5J4ATn+m9ImvULeyMkHTn2nf4coGjVqFiWY3JNyepn6oUWdgqi7E2AmOXfV7RQoIalTJyLm/sjfb6/wBIEHpikMPSWgpu72eqedty9l7+HWQk/esWmqfnGqVHCKxst+Q3WG/dn3zXwuIWooamwcHIFTfu7ekCT0PgvO1QD6g9JzwCjfn13ToNKorAFSCOBBBHiJStN4c4bCKm56zDznYBfZ7svjIPQ2lnwz7Sm6+0vBh+h5GB1SJiw1daiK6m6sAR2GZYFV10wZ9CqN1thumdx8z8JV50+tSDqVYXBFiDKxiNVlVtrzlqQ9Jr7wBmRfs4wP1prGLSwKU2AZqlNVCnP2RdiOnztOZ1cAb+jmOsn9M6RNeqX3LuQclG4fr3zRgb+q2hzWqLTPqr6Tnpfd3nLxl21p0olCj5sBSzjZVSAQBuuVOVhwHHxkbq9WTCYQ1qnrVDdRxYDJR/qN+RlUx+MatUao5ux8AOAHQQNRKKjMACSugtEtiamyMlGbtyHTqeH9JoUqZZgqi7EgADiTOnaB0UMNSCb2ObnmfoNwgb1CiqKFUWVRYDoJkkLp/WFMMNkDaqEZLwHVjwHTjKgutWJD7W2CPd2V2ezdf43gdJiY8PV2kVrW2gDblcXtEDJERAqmt+kjfzKnIWL9eIH6+EpWmtI/Z6TVLbRFgBzJ59JcNY9DVTVaoil1axyzINgLW7pCaY1Or4jC1Rs7LBdqmp3sy5hbcL2IuecCh6J17r0ay1Gp06ig32LFfBrmx7QZ1HH6108Xh0NAnZqC733rbeh6339LbwZwOTmqml/MVdlj929g3Q8G/Q9OyBv+UBT5ykeGyw7wRf5iRGrmm3wddKyANskFkPqsBwPI8jwPgbvrPoV8Th3ampZqINU290D0h22zA42nNIHdNadL08VQwtakbo4dhzFtkFSOBBuD1ErUp+qmkij+aY+g59EcA2W7tsB3CXCB0LUavtYa3uOy/Jv90sMq/k/wD7Gp/if7VlogJWtesfsURTBzqHP8o3+JsPGWGvWVFLMQFAuSeE5hp3SRxFZn9nco5KN3jme+BHzc0Xg/OvYnZRQWqN7qjf38B1M05v1sQEoikhzaz1SOJ9lOxRmep6QPml9IGu97bKKNmmvBVG4dvOaMTf0NoxsRUCLkN7N7o59vKBY9RdFDPEMOa0/kW/TxktrJp5cOuytjVIyHL8TfTjNTTenkwqCjRALqNkckHXm3Tx60WtVZ2LMSWJuSd5gKtUsxZiSxNyTvJkjq9oo4iqBb0FsXPTl2nd48praM0e9eoEQZ8TwUczOmaK0cmHpimnDMniTxJgbgiIgJjxFdaas7sFVQWZibAAC5JJ3ACZJDa5YFq+BxNJM2ak2yOZAuB3kW74EVgvKTo+rVFIViCTZWdGRCfzMMu+0t08mzqvko14IZcFiXJByoOx3H/lEngfZ8OQgRPlf1bGGxIxFMWp4gnaA3LUGZ/mHpdoaUCenNatBrjcLUoNYbQuje64zVu47+YuOM8z4nDtTdqbjZdGKsp4FTYjxEDt3kg1gWvhjQawrUfW5uh9VzzI9U9g5zl+v2gfsWNqUlFqbfeUvyMT6I/KQy9gEjtXtM1MHiEr0vWQ5jgyn1lPQjwNjwnQPK3Wp4vC4PHUTdCXpk8RtAHZbkVNNx2kwOXqxBuMiMwZ0PRWNFakr8Tkw5Eb/wB9ZzuT2qWO2Khpn1X3fmH1GXhA7Z5P/wCwqf4h/wBCSy1qqopZiAozJOQE5lofTlXDbQTZIbMhgSL8xYiY9J6XrV/7RrjgoyUd3HtN4G7rNp44htlbikpy/EfeP6D9iDiICJoY3TNGkdlm9LiACSO226byOCAQbgi4PQwMlGkXYKouzEADmTLFidKLhafmMOQX/vao58QvZuvw7c5XadQrmpINiMjbI7xPxA+kzZ0bgHr1BTQZneeAHEnpMWFwzVGCIpZjuA/eQ6zpGr2hVwyW31G9dv0HQQNjRGi0w6bCb97NxY8z9JvRMOKxaUxeo6oPxEDwvAzRNTCaTo1TanUVjyBz8N8+QNyIiBwjyr6qfZK/n6Y+4rsTluSocyvQNmw/iHASiAz1NpjRlPFUXo1l2kcWPMciDwINiDzE84a1avVMBiGo1MxvpvbJ14MOvAjgeliQ7D5MtdBjKfmazf8AqaYzv/eKPbH4hltDv45Uzy1aF81ikxKiy11s3+ImVz2ps/yGc/wmJek61KbFHQ7SsN4PMfvOdl0fpWlp7AVMNU2aeKUBrcNpfVqpx2CTYjeNojiCQ4rLTqbixVSto+o1qeKH3RO5MQtjTPYxCqefo9ZW8Vh3pu1OopV0JVlO8EGxExqxBBBIIzBGRBG4g84H2pTKkqwIZSVYHeCDYg9QQRCOVIIyIIIPUSV1kxi4iouIAs1VR50DIedUAOQOAb0X/iMiIHSsJXFRFce0oPiJlkFqji9qkUO9D/lOY+Nx4SdgJEayaSNGmAps73APIDee3MDvkvKVrbW2q9vdVR45/qIEKTL7q2xOGp35EeDECUKX7V3/AIan2H/UYEjM+CwjVXVEF2bw7T0EwSc1Z0zTwxcujMzAAFbZDlmRvNvCBdNB6GTDJZc3PrPxPToOk3sRiFprtOwUcyQB8ZRMfrjWfKmFpj+ZvE5fCQOIxD1DtOzMebEn5wLbpnXHeuHH/uMP9Kn5nwlRxFdnYs7FmPEm5mOWbQOqj1CHrAom/Z3M3/iPj84GtqzoN67bdylMX9MZEmxFl/WJ0OjSCKFUAKBYAbgIgfuJS/KrpjE4XCK+GOzeoFqOFDFFINrXBAu2yL24jnOW6M8o2kKLBjX86vFKqhge8AMO4wPQ0r2vOrK4/DNTyFVbtRb3WtuJ91tx8d4E1dTdesPjwFH3Ve1zSY7+ZRstseBHECWuB5Qq0mRirAqykqwO8EGxB6gzNo7HVKFVKtJilRDdWH68wRcEcQZ1ryq6jGrtYzDLeoB99TAzcAeuoG9wBmOIHMZ8cBgXLXLF09IUUx9NQtZdmli6Y4E5JVH4TYrf8o4Smz9JUK3sSLgqbEi4O8G28HlPzAREQNnR2Nai4dewjgRxBnQcLiFqIHU3BF/6HqJzWSmg9MGg1jmh3jl1HX5wL3KBp9r4ir+a3gAP0l1oaRpOu0tRbcbkC3aDulAxlXbqO3vMx8SYGGXvVgH7Ml/xW7NoyiGdH0dR2KVNeSqPhn8YGxESS0NoapiWsgso9ZzuH1PT5QI2Tui9Vq1WxYebXmwz7l3+NpcdEaAo4exA2n99sz3e73SVgROidX6NCxVdp/fbM93Ad0loiAiIgYsTh1qIyOoZGBVlIuCDvBE8+6/6mvo+rdQWwzn7t9+z/wBNz7w4HiOt7eh5gxuDStTanVQOjCzKwuCIHlam5UhlJDAgggkEEbiCMwes6jql5WSoFPHKWAyFZB6X8aDf2r4cZH66eTGrh9qrhA1ajmSm+onYP7xez0uhzM55A9TaL0rRxKbdColReam9uhG8Hoc5yHyuaoDDv9roLalUa1VRuVzuYclbjyb82XP8BjqlBxUo1GpuPaQkHsNt46HKWzSflIxOIwj4aslJ9sAGpYg2BBvsj0dq43iw6QKXERAREQEREBERA+GdPRgQCNxAInMZ1HQujnfzdFBdtlR0FgASTwAgSWr+h2xNS2YQeu36DqZ0rDYdaahEAVRkAJg0To9cPSWmvDMnmTvP76TcgIiICIiAiIgIiICVDW/yf4bHXcDzNc/3iAekf+ou5+3I9Zb4geZtZtWMRgH2a6eiTZKi5o/YeB/CbHuzkNPVWOwVOtTanVRXRhZlYXB/fOcM8oWoTYE+eo3fDE2zzamTuVjxXgG7jnYkKRERAREQEREBERAktXMAcRiqFEWu9RRnusMz8AZ6Q0NoinhlsmbH1mO8/QdJxDyQ4Tzmk6Z/5aVKn+XY/wDsnf4CIiAiIgIiICIiAiIgIiICYsTh1qIyOoZGBVlIuCDkQRMsQPN2vGrLaPxJp5mk12osc7rfcT7y3APceMr09E+UTVj7fhSqW89TO3SJ4m2aE8mGXbsnhPO7qQSCCCCQQRYgg2II4EG4tA+REQEREBER8eggdX8hWjs8TiCPdoqf87D/ALU63ITUzQYwWDpUPaA2qhHF2zbuByHQCTcBERAREQEREBERAREQEREBERATm/lM1A+07WKwq/fgfeUxl50DiP8AqAePbv6REDycykEggggkEEWII3gg7jPk7x5QPJ/TxitWogJiQL5ZLVsPVf8AFlYN43FrcIIIyIsRkQd46GB8iIgJuaH/AOIocfvqWX8azTkpqom1jsIDxxFH/uLA9PREQEREBERAREQEREBERAREQEREBERATzFrZSC47FKNwr1bf/I0RAioiICbWiq5p16Lr6y1abDtDgj5RED1RERAREQEREBERAREQP/Z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85725" y="-1790700"/>
            <a:ext cx="24765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495800"/>
            <a:ext cx="1143000" cy="11397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675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 as Mentors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371600" y="2438400"/>
          <a:ext cx="6400800" cy="304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81400"/>
            <a:ext cx="2133599" cy="15936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32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403</TotalTime>
  <Words>676</Words>
  <Application>Microsoft Office PowerPoint</Application>
  <PresentationFormat>On-screen Show (4:3)</PresentationFormat>
  <Paragraphs>107</Paragraphs>
  <Slides>19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Couture</vt:lpstr>
      <vt:lpstr>M.U.S.E. (Making use of student experience)</vt:lpstr>
      <vt:lpstr>M.U.S.E.</vt:lpstr>
      <vt:lpstr>M.U.S.E.</vt:lpstr>
      <vt:lpstr>M.U.S.E.</vt:lpstr>
      <vt:lpstr>M.U.S.E.</vt:lpstr>
      <vt:lpstr>M.U.S.E.</vt:lpstr>
      <vt:lpstr>Alumni as mentors</vt:lpstr>
      <vt:lpstr>Students as mentors</vt:lpstr>
      <vt:lpstr>Students as Mentors</vt:lpstr>
      <vt:lpstr>Tips for fostering Mentorship (what works for us)</vt:lpstr>
      <vt:lpstr>Benefits of mentorship</vt:lpstr>
      <vt:lpstr>Feedback from students</vt:lpstr>
      <vt:lpstr>Feedback from students</vt:lpstr>
      <vt:lpstr>Feedback from students</vt:lpstr>
      <vt:lpstr>Feedback from students</vt:lpstr>
      <vt:lpstr>Benefits of mentorship</vt:lpstr>
      <vt:lpstr> How might this look at your school?</vt:lpstr>
      <vt:lpstr>Other ideas to consider…</vt:lpstr>
      <vt:lpstr>Contact information</vt:lpstr>
    </vt:vector>
  </TitlesOfParts>
  <Company>Moreno Valley Unified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M.U.S.E. (Making use of student experience)</dc:title>
  <dc:creator>Biere, Willene</dc:creator>
  <cp:lastModifiedBy>Academy</cp:lastModifiedBy>
  <cp:revision>36</cp:revision>
  <dcterms:created xsi:type="dcterms:W3CDTF">2014-02-25T16:57:42Z</dcterms:created>
  <dcterms:modified xsi:type="dcterms:W3CDTF">2014-03-03T01:10:49Z</dcterms:modified>
</cp:coreProperties>
</file>